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1" r:id="rId5"/>
  </p:sldMasterIdLst>
  <p:notesMasterIdLst>
    <p:notesMasterId r:id="rId26"/>
  </p:notesMasterIdLst>
  <p:sldIdLst>
    <p:sldId id="260" r:id="rId6"/>
    <p:sldId id="1021" r:id="rId7"/>
    <p:sldId id="262" r:id="rId8"/>
    <p:sldId id="348" r:id="rId9"/>
    <p:sldId id="1020" r:id="rId10"/>
    <p:sldId id="1022" r:id="rId11"/>
    <p:sldId id="1009" r:id="rId12"/>
    <p:sldId id="1007" r:id="rId13"/>
    <p:sldId id="1008" r:id="rId14"/>
    <p:sldId id="1019" r:id="rId15"/>
    <p:sldId id="1016" r:id="rId16"/>
    <p:sldId id="1014" r:id="rId17"/>
    <p:sldId id="1017" r:id="rId18"/>
    <p:sldId id="1018" r:id="rId19"/>
    <p:sldId id="355" r:id="rId20"/>
    <p:sldId id="1001" r:id="rId21"/>
    <p:sldId id="1000" r:id="rId22"/>
    <p:sldId id="1010" r:id="rId23"/>
    <p:sldId id="271" r:id="rId24"/>
    <p:sldId id="1023"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615C95A-6A96-4645-8095-9B3DC5064EF5}">
          <p14:sldIdLst>
            <p14:sldId id="260"/>
            <p14:sldId id="1021"/>
            <p14:sldId id="262"/>
            <p14:sldId id="348"/>
            <p14:sldId id="1020"/>
            <p14:sldId id="1022"/>
            <p14:sldId id="1009"/>
            <p14:sldId id="1007"/>
            <p14:sldId id="1008"/>
            <p14:sldId id="1019"/>
            <p14:sldId id="1016"/>
            <p14:sldId id="1014"/>
            <p14:sldId id="1017"/>
            <p14:sldId id="1018"/>
            <p14:sldId id="355"/>
            <p14:sldId id="1001"/>
          </p14:sldIdLst>
        </p14:section>
        <p14:section name="Untitled Section" id="{C93D8497-9620-4DC7-B13B-096B1F54747E}">
          <p14:sldIdLst>
            <p14:sldId id="1000"/>
            <p14:sldId id="1010"/>
            <p14:sldId id="271"/>
            <p14:sldId id="1023"/>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yle Costello" initials="GC" lastIdx="7" clrIdx="0">
    <p:extLst>
      <p:ext uri="{19B8F6BF-5375-455C-9EA6-DF929625EA0E}">
        <p15:presenceInfo xmlns:p15="http://schemas.microsoft.com/office/powerpoint/2012/main" userId="S::Gayle.Costello@health.govt.nz::1856c4cd-687d-428b-8a45-65dde38abaf8" providerId="AD"/>
      </p:ext>
    </p:extLst>
  </p:cmAuthor>
  <p:cmAuthor id="2" name="Christine Marsters" initials="CM" lastIdx="33" clrIdx="1">
    <p:extLst>
      <p:ext uri="{19B8F6BF-5375-455C-9EA6-DF929625EA0E}">
        <p15:presenceInfo xmlns:p15="http://schemas.microsoft.com/office/powerpoint/2012/main" userId="S::Christine.Marsters@health.govt.nz::d1f9d608-46ab-44b9-94f0-56b683d5b71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5587"/>
    <a:srgbClr val="384973"/>
    <a:srgbClr val="C6CFE4"/>
    <a:srgbClr val="5C74B0"/>
    <a:srgbClr val="2134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26CA2B-378B-4D48-89CF-F416C0280EB0}" v="2" dt="2021-07-13T22:58:53.9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77" autoAdjust="0"/>
    <p:restoredTop sz="93544" autoAdjust="0"/>
  </p:normalViewPr>
  <p:slideViewPr>
    <p:cSldViewPr snapToGrid="0">
      <p:cViewPr varScale="1">
        <p:scale>
          <a:sx n="103" d="100"/>
          <a:sy n="103" d="100"/>
        </p:scale>
        <p:origin x="9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1A9818-7F94-493E-A876-A6BD5F500C28}" type="datetimeFigureOut">
              <a:rPr lang="en-NZ" smtClean="0"/>
              <a:t>11/08/2021</a:t>
            </a:fld>
            <a:endParaRPr lang="en-NZ"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1816F6-97BA-44B2-8A94-08F9B4305433}" type="slidenum">
              <a:rPr lang="en-NZ" smtClean="0"/>
              <a:t>‹#›</a:t>
            </a:fld>
            <a:endParaRPr lang="en-NZ" dirty="0"/>
          </a:p>
        </p:txBody>
      </p:sp>
    </p:spTree>
    <p:extLst>
      <p:ext uri="{BB962C8B-B14F-4D97-AF65-F5344CB8AC3E}">
        <p14:creationId xmlns:p14="http://schemas.microsoft.com/office/powerpoint/2010/main" val="3034851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Emma – Introduction, thank you for attending, first Karakia.</a:t>
            </a:r>
          </a:p>
          <a:p>
            <a:r>
              <a:rPr lang="en-NZ" dirty="0"/>
              <a:t>Questions – please use chat function and these will be collated at the end.  </a:t>
            </a:r>
          </a:p>
        </p:txBody>
      </p:sp>
    </p:spTree>
    <p:extLst>
      <p:ext uri="{BB962C8B-B14F-4D97-AF65-F5344CB8AC3E}">
        <p14:creationId xmlns:p14="http://schemas.microsoft.com/office/powerpoint/2010/main" val="32845731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600" dirty="0"/>
              <a:t>Pilot audits will be undertaken to test implementation processes for the 2021 HDSS. </a:t>
            </a:r>
          </a:p>
          <a:p>
            <a:pPr>
              <a:lnSpc>
                <a:spcPct val="120000"/>
              </a:lnSpc>
            </a:pPr>
            <a:r>
              <a:rPr lang="en-NZ" sz="1600" dirty="0"/>
              <a:t>The pilot audit will occur at the same time as the scheduled DAA certification/surveillance audit (Aug-Nov 2021)</a:t>
            </a:r>
          </a:p>
          <a:p>
            <a:r>
              <a:rPr lang="en-NZ" sz="1600" dirty="0"/>
              <a:t>Providers are able to volunteer to take part. </a:t>
            </a:r>
          </a:p>
          <a:p>
            <a:pPr>
              <a:lnSpc>
                <a:spcPct val="120000"/>
              </a:lnSpc>
              <a:spcAft>
                <a:spcPts val="600"/>
              </a:spcAft>
            </a:pPr>
            <a:r>
              <a:rPr lang="en-NZ" sz="1600" dirty="0"/>
              <a:t>The provider’s current DAA will undertake the certification or surveillance audit under the 2008 HDSS &amp; HealthCERT approved auditors will undertake the pilot audit.</a:t>
            </a:r>
          </a:p>
          <a:p>
            <a:r>
              <a:rPr lang="en-NZ" sz="1600" dirty="0"/>
              <a:t>The audit report will be processed by HealthCERT as per the current framework under the 2008 HDSS.</a:t>
            </a:r>
          </a:p>
          <a:p>
            <a:pPr>
              <a:lnSpc>
                <a:spcPct val="120000"/>
              </a:lnSpc>
            </a:pPr>
            <a:r>
              <a:rPr lang="en-NZ" sz="1600" dirty="0"/>
              <a:t>Outcome of the audit will not be impacted by the pilot and will continue through the current 2008 HDSS processes.</a:t>
            </a:r>
          </a:p>
          <a:p>
            <a:r>
              <a:rPr lang="en-NZ" sz="1600" dirty="0"/>
              <a:t>Learning from the pilot will inform the certification framework for implementation from 28 Feb 2022.</a:t>
            </a:r>
          </a:p>
          <a:p>
            <a:pPr>
              <a:lnSpc>
                <a:spcPct val="120000"/>
              </a:lnSpc>
            </a:pPr>
            <a:r>
              <a:rPr lang="en-NZ" sz="1600" dirty="0"/>
              <a:t>The pilot will include a mix of certification and surveillance audits across a variety of service types: </a:t>
            </a:r>
          </a:p>
          <a:p>
            <a:pPr lvl="1">
              <a:lnSpc>
                <a:spcPct val="120000"/>
              </a:lnSpc>
              <a:buFont typeface="Courier New" panose="02070309020205020404" pitchFamily="49" charset="0"/>
              <a:buChar char="o"/>
            </a:pPr>
            <a:r>
              <a:rPr lang="en-NZ" sz="1600" dirty="0"/>
              <a:t>2-3 ARC providers, with service types of hospital, rest home and dementia level residents.</a:t>
            </a:r>
          </a:p>
          <a:p>
            <a:pPr lvl="1">
              <a:lnSpc>
                <a:spcPct val="120000"/>
              </a:lnSpc>
              <a:buFont typeface="Courier New" panose="02070309020205020404" pitchFamily="49" charset="0"/>
              <a:buChar char="o"/>
            </a:pPr>
            <a:r>
              <a:rPr lang="en-NZ" sz="1600" dirty="0"/>
              <a:t>2 residential disability – physical/intellectual/sensory providers and/or 2 residential disability – psychiatric providers, or a mix of both</a:t>
            </a:r>
          </a:p>
          <a:p>
            <a:pPr lvl="1">
              <a:lnSpc>
                <a:spcPct val="120000"/>
              </a:lnSpc>
              <a:buFont typeface="Courier New" panose="02070309020205020404" pitchFamily="49" charset="0"/>
              <a:buChar char="o"/>
            </a:pPr>
            <a:r>
              <a:rPr lang="en-NZ" sz="1600" dirty="0"/>
              <a:t>2 private hospital providers, including one birthing unit and one hospice and/or a private surgical hospital.</a:t>
            </a:r>
          </a:p>
          <a:p>
            <a:endParaRPr lang="en-NZ" dirty="0"/>
          </a:p>
        </p:txBody>
      </p:sp>
      <p:sp>
        <p:nvSpPr>
          <p:cNvPr id="4" name="Slide Number Placeholder 3"/>
          <p:cNvSpPr>
            <a:spLocks noGrp="1"/>
          </p:cNvSpPr>
          <p:nvPr>
            <p:ph type="sldNum" sz="quarter" idx="5"/>
          </p:nvPr>
        </p:nvSpPr>
        <p:spPr/>
        <p:txBody>
          <a:bodyPr/>
          <a:lstStyle/>
          <a:p>
            <a:fld id="{FF1816F6-97BA-44B2-8A94-08F9B4305433}" type="slidenum">
              <a:rPr lang="en-NZ" smtClean="0"/>
              <a:t>16</a:t>
            </a:fld>
            <a:endParaRPr lang="en-NZ" dirty="0"/>
          </a:p>
        </p:txBody>
      </p:sp>
    </p:spTree>
    <p:extLst>
      <p:ext uri="{BB962C8B-B14F-4D97-AF65-F5344CB8AC3E}">
        <p14:creationId xmlns:p14="http://schemas.microsoft.com/office/powerpoint/2010/main" val="16031929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buFont typeface="Courier New" panose="02070309020205020404" pitchFamily="49" charset="0"/>
              <a:buChar char="o"/>
            </a:pPr>
            <a:r>
              <a:rPr lang="en-NZ" sz="1600" dirty="0"/>
              <a:t>a short grace period (6-12 months) for partially mapped criteria </a:t>
            </a:r>
          </a:p>
          <a:p>
            <a:pPr lvl="1">
              <a:buFont typeface="Courier New" panose="02070309020205020404" pitchFamily="49" charset="0"/>
              <a:buChar char="o"/>
            </a:pPr>
            <a:r>
              <a:rPr lang="en-NZ" sz="1600" dirty="0"/>
              <a:t>a longer grace period for new/unmapped criteria (12-18months)</a:t>
            </a:r>
          </a:p>
          <a:p>
            <a:pPr lvl="1">
              <a:buFont typeface="Courier New" panose="02070309020205020404" pitchFamily="49" charset="0"/>
              <a:buChar char="o"/>
            </a:pPr>
            <a:r>
              <a:rPr lang="en-NZ" sz="1600" dirty="0"/>
              <a:t>Mapped criteria will continue to be audited. Awarding of attainment should be in alignment with current audit practice.</a:t>
            </a:r>
          </a:p>
          <a:p>
            <a:endParaRPr lang="en-NZ" dirty="0"/>
          </a:p>
        </p:txBody>
      </p:sp>
      <p:sp>
        <p:nvSpPr>
          <p:cNvPr id="4" name="Slide Number Placeholder 3"/>
          <p:cNvSpPr>
            <a:spLocks noGrp="1"/>
          </p:cNvSpPr>
          <p:nvPr>
            <p:ph type="sldNum" sz="quarter" idx="5"/>
          </p:nvPr>
        </p:nvSpPr>
        <p:spPr/>
        <p:txBody>
          <a:bodyPr/>
          <a:lstStyle/>
          <a:p>
            <a:fld id="{FF1816F6-97BA-44B2-8A94-08F9B4305433}" type="slidenum">
              <a:rPr lang="en-NZ" smtClean="0"/>
              <a:t>17</a:t>
            </a:fld>
            <a:endParaRPr lang="en-NZ" dirty="0"/>
          </a:p>
        </p:txBody>
      </p:sp>
    </p:spTree>
    <p:extLst>
      <p:ext uri="{BB962C8B-B14F-4D97-AF65-F5344CB8AC3E}">
        <p14:creationId xmlns:p14="http://schemas.microsoft.com/office/powerpoint/2010/main" val="4051748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Any events you want us to present at.  </a:t>
            </a:r>
          </a:p>
        </p:txBody>
      </p:sp>
      <p:sp>
        <p:nvSpPr>
          <p:cNvPr id="4" name="Slide Number Placeholder 3"/>
          <p:cNvSpPr>
            <a:spLocks noGrp="1"/>
          </p:cNvSpPr>
          <p:nvPr>
            <p:ph type="sldNum" sz="quarter" idx="5"/>
          </p:nvPr>
        </p:nvSpPr>
        <p:spPr/>
        <p:txBody>
          <a:bodyPr/>
          <a:lstStyle/>
          <a:p>
            <a:fld id="{FF1816F6-97BA-44B2-8A94-08F9B4305433}" type="slidenum">
              <a:rPr lang="en-NZ" smtClean="0"/>
              <a:t>18</a:t>
            </a:fld>
            <a:endParaRPr lang="en-NZ" dirty="0"/>
          </a:p>
        </p:txBody>
      </p:sp>
    </p:spTree>
    <p:extLst>
      <p:ext uri="{BB962C8B-B14F-4D97-AF65-F5344CB8AC3E}">
        <p14:creationId xmlns:p14="http://schemas.microsoft.com/office/powerpoint/2010/main" val="20446185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FF1816F6-97BA-44B2-8A94-08F9B4305433}" type="slidenum">
              <a:rPr lang="en-NZ" smtClean="0"/>
              <a:t>19</a:t>
            </a:fld>
            <a:endParaRPr lang="en-NZ" dirty="0"/>
          </a:p>
        </p:txBody>
      </p:sp>
    </p:spTree>
    <p:extLst>
      <p:ext uri="{BB962C8B-B14F-4D97-AF65-F5344CB8AC3E}">
        <p14:creationId xmlns:p14="http://schemas.microsoft.com/office/powerpoint/2010/main" val="25754015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Karakia – who? This looks like </a:t>
            </a:r>
            <a:r>
              <a:rPr lang="en-NZ" dirty="0" err="1"/>
              <a:t>MoH</a:t>
            </a:r>
            <a:r>
              <a:rPr lang="en-NZ" dirty="0"/>
              <a:t> internal use?</a:t>
            </a:r>
          </a:p>
        </p:txBody>
      </p:sp>
      <p:sp>
        <p:nvSpPr>
          <p:cNvPr id="4" name="Slide Number Placeholder 3"/>
          <p:cNvSpPr>
            <a:spLocks noGrp="1"/>
          </p:cNvSpPr>
          <p:nvPr>
            <p:ph type="sldNum" sz="quarter" idx="5"/>
          </p:nvPr>
        </p:nvSpPr>
        <p:spPr/>
        <p:txBody>
          <a:bodyPr/>
          <a:lstStyle/>
          <a:p>
            <a:fld id="{FF1816F6-97BA-44B2-8A94-08F9B4305433}" type="slidenum">
              <a:rPr lang="en-NZ" smtClean="0"/>
              <a:t>20</a:t>
            </a:fld>
            <a:endParaRPr lang="en-NZ" dirty="0"/>
          </a:p>
        </p:txBody>
      </p:sp>
    </p:spTree>
    <p:extLst>
      <p:ext uri="{BB962C8B-B14F-4D97-AF65-F5344CB8AC3E}">
        <p14:creationId xmlns:p14="http://schemas.microsoft.com/office/powerpoint/2010/main" val="113137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Karakia – who? This looks like </a:t>
            </a:r>
            <a:r>
              <a:rPr lang="en-NZ" dirty="0" err="1"/>
              <a:t>MoH</a:t>
            </a:r>
            <a:r>
              <a:rPr lang="en-NZ" dirty="0"/>
              <a:t> internal use?</a:t>
            </a:r>
          </a:p>
        </p:txBody>
      </p:sp>
      <p:sp>
        <p:nvSpPr>
          <p:cNvPr id="4" name="Slide Number Placeholder 3"/>
          <p:cNvSpPr>
            <a:spLocks noGrp="1"/>
          </p:cNvSpPr>
          <p:nvPr>
            <p:ph type="sldNum" sz="quarter" idx="5"/>
          </p:nvPr>
        </p:nvSpPr>
        <p:spPr/>
        <p:txBody>
          <a:bodyPr/>
          <a:lstStyle/>
          <a:p>
            <a:fld id="{FF1816F6-97BA-44B2-8A94-08F9B4305433}" type="slidenum">
              <a:rPr lang="en-NZ" smtClean="0"/>
              <a:t>2</a:t>
            </a:fld>
            <a:endParaRPr lang="en-NZ" dirty="0"/>
          </a:p>
        </p:txBody>
      </p:sp>
    </p:spTree>
    <p:extLst>
      <p:ext uri="{BB962C8B-B14F-4D97-AF65-F5344CB8AC3E}">
        <p14:creationId xmlns:p14="http://schemas.microsoft.com/office/powerpoint/2010/main" val="3979634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https://www.youtube.com/watch?v=MFAZJZiYurs&amp;t=3s</a:t>
            </a:r>
          </a:p>
          <a:p>
            <a:endParaRPr lang="en-NZ" dirty="0"/>
          </a:p>
          <a:p>
            <a:pPr lvl="0"/>
            <a:r>
              <a:rPr lang="en-NZ" sz="1200" kern="1200" dirty="0">
                <a:solidFill>
                  <a:schemeClr val="tx1"/>
                </a:solidFill>
                <a:effectLst/>
                <a:latin typeface="+mn-lt"/>
                <a:ea typeface="+mn-ea"/>
                <a:cs typeface="+mn-cs"/>
              </a:rPr>
              <a:t>The Health and Disability Services Standards set out the minimum requirements for acceptable care and support within certain services, such as hospices, birthing units, abortion, residential aged care, and residential disability services. The standards also outline what people who use these services can expect.</a:t>
            </a:r>
          </a:p>
          <a:p>
            <a:pPr lvl="0"/>
            <a:r>
              <a:rPr lang="en-NZ" sz="1200" kern="1200" dirty="0">
                <a:solidFill>
                  <a:schemeClr val="tx1"/>
                </a:solidFill>
                <a:effectLst/>
                <a:latin typeface="+mn-lt"/>
                <a:ea typeface="+mn-ea"/>
                <a:cs typeface="+mn-cs"/>
              </a:rPr>
              <a:t>The Ministry of Health partnered with Standards New Zealand to complete the latest review of the standards, to ensure they reflect the types of health and disability services being provided today, while being flexible enough to reflect changing models of care. </a:t>
            </a:r>
          </a:p>
          <a:p>
            <a:pPr lvl="0"/>
            <a:r>
              <a:rPr lang="en-NZ" sz="1200" kern="1200" dirty="0">
                <a:solidFill>
                  <a:schemeClr val="tx1"/>
                </a:solidFill>
                <a:effectLst/>
                <a:latin typeface="+mn-lt"/>
                <a:ea typeface="+mn-ea"/>
                <a:cs typeface="+mn-cs"/>
              </a:rPr>
              <a:t>The standard has also been updated to better meet the needs of those using them. The 2021 standard focuses on putting people and </a:t>
            </a:r>
            <a:r>
              <a:rPr lang="en-NZ" sz="1200" kern="1200" dirty="0" err="1">
                <a:solidFill>
                  <a:schemeClr val="tx1"/>
                </a:solidFill>
                <a:effectLst/>
                <a:latin typeface="+mn-lt"/>
                <a:ea typeface="+mn-ea"/>
                <a:cs typeface="+mn-cs"/>
              </a:rPr>
              <a:t>whānau</a:t>
            </a:r>
            <a:r>
              <a:rPr lang="en-NZ" sz="1200" kern="1200" dirty="0">
                <a:solidFill>
                  <a:schemeClr val="tx1"/>
                </a:solidFill>
                <a:effectLst/>
                <a:latin typeface="+mn-lt"/>
                <a:ea typeface="+mn-ea"/>
                <a:cs typeface="+mn-cs"/>
              </a:rPr>
              <a:t> at the centre, and supporting providers to meet their obligations under </a:t>
            </a:r>
            <a:r>
              <a:rPr lang="en-NZ" sz="1200" kern="1200" dirty="0" err="1">
                <a:solidFill>
                  <a:schemeClr val="tx1"/>
                </a:solidFill>
                <a:effectLst/>
                <a:latin typeface="+mn-lt"/>
                <a:ea typeface="+mn-ea"/>
                <a:cs typeface="+mn-cs"/>
              </a:rPr>
              <a:t>Te</a:t>
            </a:r>
            <a:r>
              <a:rPr lang="en-NZ" sz="1200" kern="1200" dirty="0">
                <a:solidFill>
                  <a:schemeClr val="tx1"/>
                </a:solidFill>
                <a:effectLst/>
                <a:latin typeface="+mn-lt"/>
                <a:ea typeface="+mn-ea"/>
                <a:cs typeface="+mn-cs"/>
              </a:rPr>
              <a:t> </a:t>
            </a:r>
            <a:r>
              <a:rPr lang="en-NZ" sz="1200" kern="1200" dirty="0" err="1">
                <a:solidFill>
                  <a:schemeClr val="tx1"/>
                </a:solidFill>
                <a:effectLst/>
                <a:latin typeface="+mn-lt"/>
                <a:ea typeface="+mn-ea"/>
                <a:cs typeface="+mn-cs"/>
              </a:rPr>
              <a:t>Tiriti</a:t>
            </a:r>
            <a:r>
              <a:rPr lang="en-NZ" sz="1200" kern="1200" dirty="0">
                <a:solidFill>
                  <a:schemeClr val="tx1"/>
                </a:solidFill>
                <a:effectLst/>
                <a:latin typeface="+mn-lt"/>
                <a:ea typeface="+mn-ea"/>
                <a:cs typeface="+mn-cs"/>
              </a:rPr>
              <a:t> o Waitangi.</a:t>
            </a:r>
          </a:p>
          <a:p>
            <a:pPr lvl="0"/>
            <a:r>
              <a:rPr lang="en-NZ" sz="1200" kern="1200" dirty="0">
                <a:solidFill>
                  <a:schemeClr val="tx1"/>
                </a:solidFill>
                <a:effectLst/>
                <a:latin typeface="+mn-lt"/>
                <a:ea typeface="+mn-ea"/>
                <a:cs typeface="+mn-cs"/>
              </a:rPr>
              <a:t>The Ministry worked closely with the health and disability sector, including </a:t>
            </a:r>
            <a:r>
              <a:rPr lang="en-NZ" sz="1200" kern="1200" dirty="0" err="1">
                <a:solidFill>
                  <a:schemeClr val="tx1"/>
                </a:solidFill>
                <a:effectLst/>
                <a:latin typeface="+mn-lt"/>
                <a:ea typeface="+mn-ea"/>
                <a:cs typeface="+mn-cs"/>
              </a:rPr>
              <a:t>Te</a:t>
            </a:r>
            <a:r>
              <a:rPr lang="en-NZ" sz="1200" kern="1200" dirty="0">
                <a:solidFill>
                  <a:schemeClr val="tx1"/>
                </a:solidFill>
                <a:effectLst/>
                <a:latin typeface="+mn-lt"/>
                <a:ea typeface="+mn-ea"/>
                <a:cs typeface="+mn-cs"/>
              </a:rPr>
              <a:t> </a:t>
            </a:r>
            <a:r>
              <a:rPr lang="en-NZ" sz="1200" kern="1200" dirty="0" err="1">
                <a:solidFill>
                  <a:schemeClr val="tx1"/>
                </a:solidFill>
                <a:effectLst/>
                <a:latin typeface="+mn-lt"/>
                <a:ea typeface="+mn-ea"/>
                <a:cs typeface="+mn-cs"/>
              </a:rPr>
              <a:t>Apārangi</a:t>
            </a:r>
            <a:r>
              <a:rPr lang="en-NZ" sz="1200" kern="1200" dirty="0">
                <a:solidFill>
                  <a:schemeClr val="tx1"/>
                </a:solidFill>
                <a:effectLst/>
                <a:latin typeface="+mn-lt"/>
                <a:ea typeface="+mn-ea"/>
                <a:cs typeface="+mn-cs"/>
              </a:rPr>
              <a:t>: Māori Partnership Alliance, Standards New Zealand, service providers, and people and </a:t>
            </a:r>
            <a:r>
              <a:rPr lang="en-NZ" sz="1200" kern="1200" dirty="0" err="1">
                <a:solidFill>
                  <a:schemeClr val="tx1"/>
                </a:solidFill>
                <a:effectLst/>
                <a:latin typeface="+mn-lt"/>
                <a:ea typeface="+mn-ea"/>
                <a:cs typeface="+mn-cs"/>
              </a:rPr>
              <a:t>whānau</a:t>
            </a:r>
            <a:r>
              <a:rPr lang="en-NZ" sz="1200" kern="1200" dirty="0">
                <a:solidFill>
                  <a:schemeClr val="tx1"/>
                </a:solidFill>
                <a:effectLst/>
                <a:latin typeface="+mn-lt"/>
                <a:ea typeface="+mn-ea"/>
                <a:cs typeface="+mn-cs"/>
              </a:rPr>
              <a:t> with lived experience of our health and disability services.</a:t>
            </a:r>
          </a:p>
          <a:p>
            <a:pPr lvl="0"/>
            <a:r>
              <a:rPr lang="en-NZ" sz="1200" kern="1200" dirty="0">
                <a:solidFill>
                  <a:schemeClr val="tx1"/>
                </a:solidFill>
                <a:effectLst/>
                <a:latin typeface="+mn-lt"/>
                <a:ea typeface="+mn-ea"/>
                <a:cs typeface="+mn-cs"/>
              </a:rPr>
              <a:t>The updated Standard comes into effect on 28 February 2022. Over the next few months, the Ministry of Health will continue to work with health and disability service providers to bring them up to speed on the changes.</a:t>
            </a:r>
          </a:p>
          <a:p>
            <a:endParaRPr lang="en-NZ" dirty="0"/>
          </a:p>
        </p:txBody>
      </p:sp>
      <p:sp>
        <p:nvSpPr>
          <p:cNvPr id="4" name="Slide Number Placeholder 3"/>
          <p:cNvSpPr>
            <a:spLocks noGrp="1"/>
          </p:cNvSpPr>
          <p:nvPr>
            <p:ph type="sldNum" sz="quarter" idx="5"/>
          </p:nvPr>
        </p:nvSpPr>
        <p:spPr/>
        <p:txBody>
          <a:bodyPr/>
          <a:lstStyle/>
          <a:p>
            <a:fld id="{FF1816F6-97BA-44B2-8A94-08F9B4305433}" type="slidenum">
              <a:rPr lang="en-NZ" smtClean="0"/>
              <a:t>3</a:t>
            </a:fld>
            <a:endParaRPr lang="en-NZ" dirty="0"/>
          </a:p>
        </p:txBody>
      </p:sp>
    </p:spTree>
    <p:extLst>
      <p:ext uri="{BB962C8B-B14F-4D97-AF65-F5344CB8AC3E}">
        <p14:creationId xmlns:p14="http://schemas.microsoft.com/office/powerpoint/2010/main" val="3233347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Talk to it being HDSS standard. </a:t>
            </a:r>
          </a:p>
        </p:txBody>
      </p:sp>
      <p:sp>
        <p:nvSpPr>
          <p:cNvPr id="4" name="Slide Number Placeholder 3"/>
          <p:cNvSpPr>
            <a:spLocks noGrp="1"/>
          </p:cNvSpPr>
          <p:nvPr>
            <p:ph type="sldNum" sz="quarter" idx="5"/>
          </p:nvPr>
        </p:nvSpPr>
        <p:spPr/>
        <p:txBody>
          <a:bodyPr/>
          <a:lstStyle/>
          <a:p>
            <a:fld id="{089D86B2-094C-48C5-A51C-05E50E5FA40A}" type="slidenum">
              <a:rPr lang="en-NZ" smtClean="0"/>
              <a:t>4</a:t>
            </a:fld>
            <a:endParaRPr lang="en-NZ"/>
          </a:p>
        </p:txBody>
      </p:sp>
    </p:spTree>
    <p:extLst>
      <p:ext uri="{BB962C8B-B14F-4D97-AF65-F5344CB8AC3E}">
        <p14:creationId xmlns:p14="http://schemas.microsoft.com/office/powerpoint/2010/main" val="313946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Discuss and pull up the sector guidance here?  </a:t>
            </a:r>
          </a:p>
        </p:txBody>
      </p:sp>
      <p:sp>
        <p:nvSpPr>
          <p:cNvPr id="4" name="Slide Number Placeholder 3"/>
          <p:cNvSpPr>
            <a:spLocks noGrp="1"/>
          </p:cNvSpPr>
          <p:nvPr>
            <p:ph type="sldNum" sz="quarter" idx="5"/>
          </p:nvPr>
        </p:nvSpPr>
        <p:spPr/>
        <p:txBody>
          <a:bodyPr/>
          <a:lstStyle/>
          <a:p>
            <a:fld id="{FF1816F6-97BA-44B2-8A94-08F9B4305433}" type="slidenum">
              <a:rPr lang="en-NZ" smtClean="0"/>
              <a:t>5</a:t>
            </a:fld>
            <a:endParaRPr lang="en-NZ" dirty="0"/>
          </a:p>
        </p:txBody>
      </p:sp>
    </p:spTree>
    <p:extLst>
      <p:ext uri="{BB962C8B-B14F-4D97-AF65-F5344CB8AC3E}">
        <p14:creationId xmlns:p14="http://schemas.microsoft.com/office/powerpoint/2010/main" val="8802979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Live document - maintained and updated by </a:t>
            </a:r>
            <a:r>
              <a:rPr lang="en-NZ" dirty="0" err="1"/>
              <a:t>MoH</a:t>
            </a:r>
            <a:r>
              <a:rPr lang="en-NZ" dirty="0"/>
              <a:t> </a:t>
            </a:r>
          </a:p>
          <a:p>
            <a:r>
              <a:rPr lang="en-NZ" dirty="0"/>
              <a:t>Equivalent of the guidance on left hand page of 2008 version standards. </a:t>
            </a:r>
          </a:p>
        </p:txBody>
      </p:sp>
      <p:sp>
        <p:nvSpPr>
          <p:cNvPr id="4" name="Slide Number Placeholder 3"/>
          <p:cNvSpPr>
            <a:spLocks noGrp="1"/>
          </p:cNvSpPr>
          <p:nvPr>
            <p:ph type="sldNum" sz="quarter" idx="5"/>
          </p:nvPr>
        </p:nvSpPr>
        <p:spPr/>
        <p:txBody>
          <a:bodyPr/>
          <a:lstStyle/>
          <a:p>
            <a:fld id="{FF1816F6-97BA-44B2-8A94-08F9B4305433}" type="slidenum">
              <a:rPr lang="en-NZ" smtClean="0"/>
              <a:t>6</a:t>
            </a:fld>
            <a:endParaRPr lang="en-NZ" dirty="0"/>
          </a:p>
        </p:txBody>
      </p:sp>
    </p:spTree>
    <p:extLst>
      <p:ext uri="{BB962C8B-B14F-4D97-AF65-F5344CB8AC3E}">
        <p14:creationId xmlns:p14="http://schemas.microsoft.com/office/powerpoint/2010/main" val="14724745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 latinLnBrk="0" hangingPunct="1">
              <a:lnSpc>
                <a:spcPct val="107000"/>
              </a:lnSpc>
              <a:spcBef>
                <a:spcPts val="0"/>
              </a:spcBef>
              <a:spcAft>
                <a:spcPts val="800"/>
              </a:spcAft>
              <a:buClrTx/>
              <a:buSzTx/>
              <a:buFontTx/>
              <a:buNone/>
              <a:tabLst/>
              <a:defRPr/>
            </a:pPr>
            <a:r>
              <a:rPr kumimoji="0" lang="en-NZ" sz="1200" b="1" i="0" u="none" strike="noStrike" kern="1200" cap="none" spc="0" normalizeH="0" baseline="0" noProof="0" dirty="0">
                <a:ln>
                  <a:noFill/>
                </a:ln>
                <a:solidFill>
                  <a:prstClr val="white"/>
                </a:solidFill>
                <a:effectLst/>
                <a:uLnTx/>
                <a:uFillTx/>
                <a:latin typeface="Segoe UI Light" panose="020B0502040204020203" pitchFamily="34" charset="0"/>
                <a:ea typeface="+mn-ea"/>
                <a:cs typeface="Segoe UI Light" panose="020B0502040204020203" pitchFamily="34" charset="0"/>
              </a:rPr>
              <a:t>Each sector chose which criteria were applicable to their services. Applicable and n/a was decided in consultation with the sector.  </a:t>
            </a:r>
          </a:p>
          <a:p>
            <a:pPr marL="0" marR="0" lvl="0" indent="0" algn="l" defTabSz="914400" rtl="0" eaLnBrk="1" fontAlgn="b" latinLnBrk="0" hangingPunct="1">
              <a:lnSpc>
                <a:spcPct val="107000"/>
              </a:lnSpc>
              <a:spcBef>
                <a:spcPts val="0"/>
              </a:spcBef>
              <a:spcAft>
                <a:spcPts val="800"/>
              </a:spcAft>
              <a:buClrTx/>
              <a:buSzTx/>
              <a:buFontTx/>
              <a:buNone/>
              <a:tabLst/>
              <a:defRPr/>
            </a:pPr>
            <a:r>
              <a:rPr kumimoji="0" lang="en-NZ" sz="1200" b="1" i="0" u="none" strike="noStrike" kern="1200" cap="none" spc="0" normalizeH="0" baseline="0" noProof="0" dirty="0">
                <a:ln>
                  <a:noFill/>
                </a:ln>
                <a:solidFill>
                  <a:prstClr val="white"/>
                </a:solidFill>
                <a:effectLst/>
                <a:uLnTx/>
                <a:uFillTx/>
                <a:latin typeface="Segoe UI Light" panose="020B0502040204020203" pitchFamily="34" charset="0"/>
                <a:ea typeface="+mn-ea"/>
                <a:cs typeface="Segoe UI Light" panose="020B0502040204020203" pitchFamily="34" charset="0"/>
              </a:rPr>
              <a:t>Mapping document will be available soon for 4 previous standards.  </a:t>
            </a:r>
          </a:p>
          <a:p>
            <a:pPr marL="0" marR="0" lvl="0" indent="0" algn="l" defTabSz="914400" rtl="0" eaLnBrk="1" fontAlgn="b" latinLnBrk="0" hangingPunct="1">
              <a:lnSpc>
                <a:spcPct val="107000"/>
              </a:lnSpc>
              <a:spcBef>
                <a:spcPts val="0"/>
              </a:spcBef>
              <a:spcAft>
                <a:spcPts val="800"/>
              </a:spcAft>
              <a:buClrTx/>
              <a:buSzTx/>
              <a:buFontTx/>
              <a:buNone/>
              <a:tabLst/>
              <a:defRPr/>
            </a:pPr>
            <a:r>
              <a:rPr kumimoji="0" lang="en-NZ" sz="1200" b="1" i="0" u="none" strike="noStrike" kern="1200" cap="none" spc="0" normalizeH="0" baseline="0" noProof="0" dirty="0">
                <a:ln>
                  <a:noFill/>
                </a:ln>
                <a:solidFill>
                  <a:prstClr val="white"/>
                </a:solidFill>
                <a:effectLst/>
                <a:uLnTx/>
                <a:uFillTx/>
                <a:latin typeface="Segoe UI Light" panose="020B0502040204020203" pitchFamily="34" charset="0"/>
                <a:ea typeface="+mn-ea"/>
                <a:cs typeface="Segoe UI Light" panose="020B0502040204020203" pitchFamily="34" charset="0"/>
              </a:rPr>
              <a:t>Aged residential care services</a:t>
            </a:r>
          </a:p>
          <a:p>
            <a:pPr marL="0" marR="0" lvl="0" indent="0" algn="l" defTabSz="914400" rtl="0" eaLnBrk="1" fontAlgn="auto" latinLnBrk="0" hangingPunct="1">
              <a:lnSpc>
                <a:spcPct val="100000"/>
              </a:lnSpc>
              <a:spcBef>
                <a:spcPts val="0"/>
              </a:spcBef>
              <a:spcAft>
                <a:spcPts val="0"/>
              </a:spcAft>
              <a:buClrTx/>
              <a:buSzTx/>
              <a:buFontTx/>
              <a:buNone/>
              <a:tabLst/>
              <a:defRPr/>
            </a:pPr>
            <a:r>
              <a:rPr lang="en-NZ" sz="1200" b="1" i="0" u="none" strike="noStrike" dirty="0">
                <a:solidFill>
                  <a:schemeClr val="bg1"/>
                </a:solidFill>
                <a:effectLst/>
                <a:latin typeface="Segoe UI Light" panose="020B0502040204020203" pitchFamily="34" charset="0"/>
                <a:cs typeface="Segoe UI Light" panose="020B0502040204020203" pitchFamily="34" charset="0"/>
              </a:rPr>
              <a:t>Assisted reproductive technology services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dirty="0">
                <a:solidFill>
                  <a:schemeClr val="bg1"/>
                </a:solidFill>
                <a:effectLst/>
                <a:latin typeface="Segoe UI Light" panose="020B0502040204020203" pitchFamily="34" charset="0"/>
                <a:cs typeface="Segoe UI Light" panose="020B0502040204020203" pitchFamily="34" charset="0"/>
              </a:rPr>
              <a:t>Home and community support services</a:t>
            </a:r>
          </a:p>
          <a:p>
            <a:endParaRPr lang="en-NZ" dirty="0"/>
          </a:p>
        </p:txBody>
      </p:sp>
      <p:sp>
        <p:nvSpPr>
          <p:cNvPr id="4" name="Slide Number Placeholder 3"/>
          <p:cNvSpPr>
            <a:spLocks noGrp="1"/>
          </p:cNvSpPr>
          <p:nvPr>
            <p:ph type="sldNum" sz="quarter" idx="5"/>
          </p:nvPr>
        </p:nvSpPr>
        <p:spPr/>
        <p:txBody>
          <a:bodyPr/>
          <a:lstStyle/>
          <a:p>
            <a:fld id="{FF1816F6-97BA-44B2-8A94-08F9B4305433}" type="slidenum">
              <a:rPr lang="en-NZ" smtClean="0"/>
              <a:t>8</a:t>
            </a:fld>
            <a:endParaRPr lang="en-NZ" dirty="0"/>
          </a:p>
        </p:txBody>
      </p:sp>
    </p:spTree>
    <p:extLst>
      <p:ext uri="{BB962C8B-B14F-4D97-AF65-F5344CB8AC3E}">
        <p14:creationId xmlns:p14="http://schemas.microsoft.com/office/powerpoint/2010/main" val="33866333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What do we want to cover in the section headlines?</a:t>
            </a:r>
          </a:p>
        </p:txBody>
      </p:sp>
      <p:sp>
        <p:nvSpPr>
          <p:cNvPr id="4" name="Slide Number Placeholder 3"/>
          <p:cNvSpPr>
            <a:spLocks noGrp="1"/>
          </p:cNvSpPr>
          <p:nvPr>
            <p:ph type="sldNum" sz="quarter" idx="5"/>
          </p:nvPr>
        </p:nvSpPr>
        <p:spPr/>
        <p:txBody>
          <a:bodyPr/>
          <a:lstStyle/>
          <a:p>
            <a:fld id="{FF1816F6-97BA-44B2-8A94-08F9B4305433}" type="slidenum">
              <a:rPr lang="en-NZ" smtClean="0"/>
              <a:t>9</a:t>
            </a:fld>
            <a:endParaRPr lang="en-NZ" dirty="0"/>
          </a:p>
        </p:txBody>
      </p:sp>
    </p:spTree>
    <p:extLst>
      <p:ext uri="{BB962C8B-B14F-4D97-AF65-F5344CB8AC3E}">
        <p14:creationId xmlns:p14="http://schemas.microsoft.com/office/powerpoint/2010/main" val="15704790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Tree>
    <p:extLst>
      <p:ext uri="{BB962C8B-B14F-4D97-AF65-F5344CB8AC3E}">
        <p14:creationId xmlns:p14="http://schemas.microsoft.com/office/powerpoint/2010/main" val="3030003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C1FC2-CF97-4A0A-8A94-8D65CBDC9A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18CD61B9-0C9C-47B6-82BD-AFD59A4D81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0E184807-9146-440F-8C05-F5B81E38D84B}"/>
              </a:ext>
            </a:extLst>
          </p:cNvPr>
          <p:cNvSpPr>
            <a:spLocks noGrp="1"/>
          </p:cNvSpPr>
          <p:nvPr>
            <p:ph type="dt" sz="half" idx="10"/>
          </p:nvPr>
        </p:nvSpPr>
        <p:spPr/>
        <p:txBody>
          <a:bodyPr/>
          <a:lstStyle/>
          <a:p>
            <a:fld id="{E932D9E6-CC39-4DCD-B48D-E74B85D7BA76}" type="datetimeFigureOut">
              <a:rPr lang="en-NZ" smtClean="0"/>
              <a:t>11/08/2021</a:t>
            </a:fld>
            <a:endParaRPr lang="en-NZ" dirty="0"/>
          </a:p>
        </p:txBody>
      </p:sp>
      <p:sp>
        <p:nvSpPr>
          <p:cNvPr id="5" name="Footer Placeholder 4">
            <a:extLst>
              <a:ext uri="{FF2B5EF4-FFF2-40B4-BE49-F238E27FC236}">
                <a16:creationId xmlns:a16="http://schemas.microsoft.com/office/drawing/2014/main" id="{57EB39C8-8080-456C-A85D-07CDC8FB9E7A}"/>
              </a:ext>
            </a:extLst>
          </p:cNvPr>
          <p:cNvSpPr>
            <a:spLocks noGrp="1"/>
          </p:cNvSpPr>
          <p:nvPr>
            <p:ph type="ftr" sz="quarter" idx="11"/>
          </p:nvPr>
        </p:nvSpPr>
        <p:spPr/>
        <p:txBody>
          <a:bodyPr/>
          <a:lstStyle/>
          <a:p>
            <a:endParaRPr lang="en-NZ" dirty="0"/>
          </a:p>
        </p:txBody>
      </p:sp>
      <p:sp>
        <p:nvSpPr>
          <p:cNvPr id="6" name="Slide Number Placeholder 5">
            <a:extLst>
              <a:ext uri="{FF2B5EF4-FFF2-40B4-BE49-F238E27FC236}">
                <a16:creationId xmlns:a16="http://schemas.microsoft.com/office/drawing/2014/main" id="{5A14023F-B4B2-4BEF-998B-44E770DADB81}"/>
              </a:ext>
            </a:extLst>
          </p:cNvPr>
          <p:cNvSpPr>
            <a:spLocks noGrp="1"/>
          </p:cNvSpPr>
          <p:nvPr>
            <p:ph type="sldNum" sz="quarter" idx="12"/>
          </p:nvPr>
        </p:nvSpPr>
        <p:spPr/>
        <p:txBody>
          <a:bodyPr/>
          <a:lstStyle/>
          <a:p>
            <a:fld id="{11CD7067-C466-4819-9830-B0B4E6A707BE}" type="slidenum">
              <a:rPr lang="en-NZ" smtClean="0"/>
              <a:t>‹#›</a:t>
            </a:fld>
            <a:endParaRPr lang="en-NZ" dirty="0"/>
          </a:p>
        </p:txBody>
      </p:sp>
    </p:spTree>
    <p:extLst>
      <p:ext uri="{BB962C8B-B14F-4D97-AF65-F5344CB8AC3E}">
        <p14:creationId xmlns:p14="http://schemas.microsoft.com/office/powerpoint/2010/main" val="1302001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D498C-708B-41AF-B937-1C1F36368F13}"/>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47779D4E-4DF0-400E-BBC7-23ECCE67A15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A2238ABE-0EF2-491C-B089-DA6B7976387D}"/>
              </a:ext>
            </a:extLst>
          </p:cNvPr>
          <p:cNvSpPr>
            <a:spLocks noGrp="1"/>
          </p:cNvSpPr>
          <p:nvPr>
            <p:ph type="dt" sz="half" idx="10"/>
          </p:nvPr>
        </p:nvSpPr>
        <p:spPr/>
        <p:txBody>
          <a:bodyPr/>
          <a:lstStyle/>
          <a:p>
            <a:fld id="{E932D9E6-CC39-4DCD-B48D-E74B85D7BA76}" type="datetimeFigureOut">
              <a:rPr lang="en-NZ" smtClean="0"/>
              <a:t>11/08/2021</a:t>
            </a:fld>
            <a:endParaRPr lang="en-NZ" dirty="0"/>
          </a:p>
        </p:txBody>
      </p:sp>
      <p:sp>
        <p:nvSpPr>
          <p:cNvPr id="5" name="Footer Placeholder 4">
            <a:extLst>
              <a:ext uri="{FF2B5EF4-FFF2-40B4-BE49-F238E27FC236}">
                <a16:creationId xmlns:a16="http://schemas.microsoft.com/office/drawing/2014/main" id="{AEB07F74-BA41-4E0C-82ED-BD310F4322CE}"/>
              </a:ext>
            </a:extLst>
          </p:cNvPr>
          <p:cNvSpPr>
            <a:spLocks noGrp="1"/>
          </p:cNvSpPr>
          <p:nvPr>
            <p:ph type="ftr" sz="quarter" idx="11"/>
          </p:nvPr>
        </p:nvSpPr>
        <p:spPr/>
        <p:txBody>
          <a:bodyPr/>
          <a:lstStyle/>
          <a:p>
            <a:endParaRPr lang="en-NZ" dirty="0"/>
          </a:p>
        </p:txBody>
      </p:sp>
      <p:sp>
        <p:nvSpPr>
          <p:cNvPr id="6" name="Slide Number Placeholder 5">
            <a:extLst>
              <a:ext uri="{FF2B5EF4-FFF2-40B4-BE49-F238E27FC236}">
                <a16:creationId xmlns:a16="http://schemas.microsoft.com/office/drawing/2014/main" id="{A052F222-839C-40B3-A0A3-330D8324B644}"/>
              </a:ext>
            </a:extLst>
          </p:cNvPr>
          <p:cNvSpPr>
            <a:spLocks noGrp="1"/>
          </p:cNvSpPr>
          <p:nvPr>
            <p:ph type="sldNum" sz="quarter" idx="12"/>
          </p:nvPr>
        </p:nvSpPr>
        <p:spPr/>
        <p:txBody>
          <a:bodyPr/>
          <a:lstStyle/>
          <a:p>
            <a:fld id="{11CD7067-C466-4819-9830-B0B4E6A707BE}" type="slidenum">
              <a:rPr lang="en-NZ" smtClean="0"/>
              <a:t>‹#›</a:t>
            </a:fld>
            <a:endParaRPr lang="en-NZ" dirty="0"/>
          </a:p>
        </p:txBody>
      </p:sp>
    </p:spTree>
    <p:extLst>
      <p:ext uri="{BB962C8B-B14F-4D97-AF65-F5344CB8AC3E}">
        <p14:creationId xmlns:p14="http://schemas.microsoft.com/office/powerpoint/2010/main" val="1217906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E15C99-AFCD-4F66-B2EE-EEA00668C12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8BFB69F5-8A17-44A8-9038-F30DD8FCFD1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CBB05E4-5D93-4398-AAE9-3F61E12BD7FC}"/>
              </a:ext>
            </a:extLst>
          </p:cNvPr>
          <p:cNvSpPr>
            <a:spLocks noGrp="1"/>
          </p:cNvSpPr>
          <p:nvPr>
            <p:ph type="dt" sz="half" idx="10"/>
          </p:nvPr>
        </p:nvSpPr>
        <p:spPr/>
        <p:txBody>
          <a:bodyPr/>
          <a:lstStyle/>
          <a:p>
            <a:fld id="{E932D9E6-CC39-4DCD-B48D-E74B85D7BA76}" type="datetimeFigureOut">
              <a:rPr lang="en-NZ" smtClean="0"/>
              <a:t>11/08/2021</a:t>
            </a:fld>
            <a:endParaRPr lang="en-NZ" dirty="0"/>
          </a:p>
        </p:txBody>
      </p:sp>
      <p:sp>
        <p:nvSpPr>
          <p:cNvPr id="5" name="Footer Placeholder 4">
            <a:extLst>
              <a:ext uri="{FF2B5EF4-FFF2-40B4-BE49-F238E27FC236}">
                <a16:creationId xmlns:a16="http://schemas.microsoft.com/office/drawing/2014/main" id="{C56181E0-76BD-4B3B-86B1-0876A40919AA}"/>
              </a:ext>
            </a:extLst>
          </p:cNvPr>
          <p:cNvSpPr>
            <a:spLocks noGrp="1"/>
          </p:cNvSpPr>
          <p:nvPr>
            <p:ph type="ftr" sz="quarter" idx="11"/>
          </p:nvPr>
        </p:nvSpPr>
        <p:spPr/>
        <p:txBody>
          <a:bodyPr/>
          <a:lstStyle/>
          <a:p>
            <a:endParaRPr lang="en-NZ" dirty="0"/>
          </a:p>
        </p:txBody>
      </p:sp>
      <p:sp>
        <p:nvSpPr>
          <p:cNvPr id="6" name="Slide Number Placeholder 5">
            <a:extLst>
              <a:ext uri="{FF2B5EF4-FFF2-40B4-BE49-F238E27FC236}">
                <a16:creationId xmlns:a16="http://schemas.microsoft.com/office/drawing/2014/main" id="{F26FE602-F939-40E7-9EA7-1DF73CFE84B9}"/>
              </a:ext>
            </a:extLst>
          </p:cNvPr>
          <p:cNvSpPr>
            <a:spLocks noGrp="1"/>
          </p:cNvSpPr>
          <p:nvPr>
            <p:ph type="sldNum" sz="quarter" idx="12"/>
          </p:nvPr>
        </p:nvSpPr>
        <p:spPr/>
        <p:txBody>
          <a:bodyPr/>
          <a:lstStyle/>
          <a:p>
            <a:fld id="{11CD7067-C466-4819-9830-B0B4E6A707BE}" type="slidenum">
              <a:rPr lang="en-NZ" smtClean="0"/>
              <a:t>‹#›</a:t>
            </a:fld>
            <a:endParaRPr lang="en-NZ" dirty="0"/>
          </a:p>
        </p:txBody>
      </p:sp>
    </p:spTree>
    <p:extLst>
      <p:ext uri="{BB962C8B-B14F-4D97-AF65-F5344CB8AC3E}">
        <p14:creationId xmlns:p14="http://schemas.microsoft.com/office/powerpoint/2010/main" val="1409152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ingle column blue">
    <p:spTree>
      <p:nvGrpSpPr>
        <p:cNvPr id="1" name=""/>
        <p:cNvGrpSpPr/>
        <p:nvPr/>
      </p:nvGrpSpPr>
      <p:grpSpPr>
        <a:xfrm>
          <a:off x="0" y="0"/>
          <a:ext cx="0" cy="0"/>
          <a:chOff x="0" y="0"/>
          <a:chExt cx="0" cy="0"/>
        </a:xfrm>
      </p:grpSpPr>
      <p:sp>
        <p:nvSpPr>
          <p:cNvPr id="5" name="Round Single Corner Rectangle 4"/>
          <p:cNvSpPr/>
          <p:nvPr userDrawn="1"/>
        </p:nvSpPr>
        <p:spPr>
          <a:xfrm rot="10800000" flipH="1">
            <a:off x="432000" y="339341"/>
            <a:ext cx="11328000" cy="6210000"/>
          </a:xfrm>
          <a:prstGeom prst="round1Rect">
            <a:avLst>
              <a:gd name="adj" fmla="val 7042"/>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426"/>
            <a:ext cx="12198097" cy="6854574"/>
          </a:xfrm>
          <a:prstGeom prst="rect">
            <a:avLst/>
          </a:prstGeom>
        </p:spPr>
      </p:pic>
      <p:sp>
        <p:nvSpPr>
          <p:cNvPr id="3" name="Rectangle 2"/>
          <p:cNvSpPr/>
          <p:nvPr userDrawn="1"/>
        </p:nvSpPr>
        <p:spPr>
          <a:xfrm>
            <a:off x="0" y="0"/>
            <a:ext cx="12192000" cy="61173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7" name="Title 1"/>
          <p:cNvSpPr>
            <a:spLocks noGrp="1"/>
          </p:cNvSpPr>
          <p:nvPr>
            <p:ph type="title"/>
          </p:nvPr>
        </p:nvSpPr>
        <p:spPr>
          <a:xfrm>
            <a:off x="432000" y="365127"/>
            <a:ext cx="10515600" cy="1074060"/>
          </a:xfrm>
          <a:prstGeom prst="rect">
            <a:avLst/>
          </a:prstGeom>
        </p:spPr>
        <p:txBody>
          <a:bodyPr anchor="ctr" anchorCtr="0">
            <a:normAutofit/>
          </a:bodyPr>
          <a:lstStyle>
            <a:lvl1pPr>
              <a:defRPr sz="2800" b="1">
                <a:solidFill>
                  <a:srgbClr val="213463"/>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6" name="Slide Number Placeholder 3"/>
          <p:cNvSpPr txBox="1">
            <a:spLocks/>
          </p:cNvSpPr>
          <p:nvPr userDrawn="1"/>
        </p:nvSpPr>
        <p:spPr>
          <a:xfrm>
            <a:off x="8492964" y="6079689"/>
            <a:ext cx="27432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sp>
        <p:nvSpPr>
          <p:cNvPr id="8" name="Content Placeholder 2"/>
          <p:cNvSpPr>
            <a:spLocks noGrp="1"/>
          </p:cNvSpPr>
          <p:nvPr>
            <p:ph idx="1"/>
          </p:nvPr>
        </p:nvSpPr>
        <p:spPr>
          <a:xfrm>
            <a:off x="432000" y="1825625"/>
            <a:ext cx="10515600" cy="4058340"/>
          </a:xfrm>
          <a:prstGeom prst="rect">
            <a:avLst/>
          </a:prstGeo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907455" y="490270"/>
            <a:ext cx="750823" cy="302362"/>
          </a:xfrm>
          <a:prstGeom prst="rect">
            <a:avLst/>
          </a:prstGeom>
        </p:spPr>
      </p:pic>
    </p:spTree>
    <p:extLst>
      <p:ext uri="{BB962C8B-B14F-4D97-AF65-F5344CB8AC3E}">
        <p14:creationId xmlns:p14="http://schemas.microsoft.com/office/powerpoint/2010/main" val="3174135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range">
    <p:spTree>
      <p:nvGrpSpPr>
        <p:cNvPr id="1" name=""/>
        <p:cNvGrpSpPr/>
        <p:nvPr/>
      </p:nvGrpSpPr>
      <p:grpSpPr>
        <a:xfrm>
          <a:off x="0" y="0"/>
          <a:ext cx="0" cy="0"/>
          <a:chOff x="0" y="0"/>
          <a:chExt cx="0" cy="0"/>
        </a:xfrm>
      </p:grpSpPr>
      <p:sp>
        <p:nvSpPr>
          <p:cNvPr id="18" name="Round Single Corner Rectangle 17"/>
          <p:cNvSpPr/>
          <p:nvPr userDrawn="1"/>
        </p:nvSpPr>
        <p:spPr>
          <a:xfrm rot="10800000" flipH="1">
            <a:off x="432000" y="346157"/>
            <a:ext cx="11328000" cy="6210000"/>
          </a:xfrm>
          <a:prstGeom prst="round1Rect">
            <a:avLst>
              <a:gd name="adj" fmla="val 10516"/>
            </a:avLst>
          </a:prstGeom>
          <a:solidFill>
            <a:srgbClr val="F68B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1" y="1"/>
            <a:ext cx="12192001" cy="6857999"/>
          </a:xfrm>
          <a:prstGeom prst="rect">
            <a:avLst/>
          </a:prstGeom>
        </p:spPr>
      </p:pic>
      <p:sp>
        <p:nvSpPr>
          <p:cNvPr id="2" name="Title 1"/>
          <p:cNvSpPr>
            <a:spLocks noGrp="1"/>
          </p:cNvSpPr>
          <p:nvPr>
            <p:ph type="ctrTitle"/>
          </p:nvPr>
        </p:nvSpPr>
        <p:spPr>
          <a:xfrm>
            <a:off x="1153758" y="1096353"/>
            <a:ext cx="9949300" cy="2168165"/>
          </a:xfrm>
          <a:prstGeom prst="rect">
            <a:avLst/>
          </a:prstGeom>
          <a:solidFill>
            <a:schemeClr val="bg1">
              <a:alpha val="0"/>
            </a:schemeClr>
          </a:solidFill>
        </p:spPr>
        <p:txBody>
          <a:bodyPr anchor="b">
            <a:normAutofit/>
          </a:bodyPr>
          <a:lstStyle>
            <a:lvl1pPr algn="l">
              <a:defRPr sz="3200" b="1">
                <a:solidFill>
                  <a:schemeClr val="tx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Subtitle 2"/>
          <p:cNvSpPr>
            <a:spLocks noGrp="1"/>
          </p:cNvSpPr>
          <p:nvPr>
            <p:ph type="subTitle" idx="1"/>
          </p:nvPr>
        </p:nvSpPr>
        <p:spPr>
          <a:xfrm>
            <a:off x="1153757" y="3465116"/>
            <a:ext cx="9949300" cy="1222849"/>
          </a:xfrm>
          <a:prstGeom prst="rect">
            <a:avLst/>
          </a:prstGeom>
        </p:spPr>
        <p:txBody>
          <a:bodyPr/>
          <a:lstStyle>
            <a:lvl1pPr marL="0" indent="0" algn="l">
              <a:buNone/>
              <a:defRPr sz="2400">
                <a:solidFill>
                  <a:schemeClr val="tx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7" name="Content Placeholder 2"/>
          <p:cNvSpPr>
            <a:spLocks noGrp="1"/>
          </p:cNvSpPr>
          <p:nvPr>
            <p:ph idx="10"/>
          </p:nvPr>
        </p:nvSpPr>
        <p:spPr>
          <a:xfrm>
            <a:off x="1153757" y="5102148"/>
            <a:ext cx="9949299" cy="1036206"/>
          </a:xfrm>
          <a:prstGeom prst="rect">
            <a:avLst/>
          </a:prstGeom>
        </p:spPr>
        <p:txBody>
          <a:bodyPr anchor="b" anchorCtr="0">
            <a:normAutofit/>
          </a:bodyPr>
          <a:lstStyle>
            <a:lvl1pPr marL="0" indent="0">
              <a:lnSpc>
                <a:spcPct val="100000"/>
              </a:lnSpc>
              <a:spcBef>
                <a:spcPts val="0"/>
              </a:spcBef>
              <a:buNone/>
              <a:defRPr sz="1800">
                <a:solidFill>
                  <a:schemeClr val="tx1"/>
                </a:solidFill>
                <a:latin typeface="Segoe UI" panose="020B0502040204020203" pitchFamily="34" charset="0"/>
                <a:cs typeface="Segoe UI" panose="020B0502040204020203" pitchFamily="34" charset="0"/>
              </a:defRPr>
            </a:lvl1pPr>
            <a:lvl2pPr marL="457200" indent="0">
              <a:buNone/>
              <a:defRPr sz="1800">
                <a:solidFill>
                  <a:schemeClr val="bg1"/>
                </a:solidFill>
                <a:latin typeface="Segoe UI" panose="020B0502040204020203" pitchFamily="34" charset="0"/>
                <a:cs typeface="Segoe UI" panose="020B0502040204020203" pitchFamily="34" charset="0"/>
              </a:defRPr>
            </a:lvl2pPr>
            <a:lvl3pPr marL="914400" indent="0">
              <a:buNone/>
              <a:defRPr sz="1800">
                <a:solidFill>
                  <a:schemeClr val="bg1"/>
                </a:solidFill>
                <a:latin typeface="Segoe UI" panose="020B0502040204020203" pitchFamily="34" charset="0"/>
                <a:cs typeface="Segoe UI" panose="020B0502040204020203" pitchFamily="34" charset="0"/>
              </a:defRPr>
            </a:lvl3pPr>
            <a:lvl4pPr marL="1371600" indent="0">
              <a:buNone/>
              <a:defRPr sz="1800">
                <a:solidFill>
                  <a:schemeClr val="bg1"/>
                </a:solidFill>
                <a:latin typeface="Segoe UI" panose="020B0502040204020203" pitchFamily="34" charset="0"/>
                <a:cs typeface="Segoe UI" panose="020B0502040204020203" pitchFamily="34" charset="0"/>
              </a:defRPr>
            </a:lvl4pPr>
            <a:lvl5pPr marL="1828800" indent="0">
              <a:buNone/>
              <a:defRPr sz="1800">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961747" y="895755"/>
            <a:ext cx="2141309" cy="646741"/>
          </a:xfrm>
          <a:prstGeom prst="rect">
            <a:avLst/>
          </a:prstGeom>
        </p:spPr>
      </p:pic>
    </p:spTree>
    <p:extLst>
      <p:ext uri="{BB962C8B-B14F-4D97-AF65-F5344CB8AC3E}">
        <p14:creationId xmlns:p14="http://schemas.microsoft.com/office/powerpoint/2010/main" val="17829232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blue">
    <p:spTree>
      <p:nvGrpSpPr>
        <p:cNvPr id="1" name=""/>
        <p:cNvGrpSpPr/>
        <p:nvPr/>
      </p:nvGrpSpPr>
      <p:grpSpPr>
        <a:xfrm>
          <a:off x="0" y="0"/>
          <a:ext cx="0" cy="0"/>
          <a:chOff x="0" y="0"/>
          <a:chExt cx="0" cy="0"/>
        </a:xfrm>
      </p:grpSpPr>
      <p:sp>
        <p:nvSpPr>
          <p:cNvPr id="18" name="Round Single Corner Rectangle 17"/>
          <p:cNvSpPr/>
          <p:nvPr userDrawn="1"/>
        </p:nvSpPr>
        <p:spPr>
          <a:xfrm rot="10800000" flipH="1">
            <a:off x="432000" y="346157"/>
            <a:ext cx="11328000" cy="6210000"/>
          </a:xfrm>
          <a:prstGeom prst="round1Rect">
            <a:avLst>
              <a:gd name="adj" fmla="val 10516"/>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pic>
        <p:nvPicPr>
          <p:cNvPr id="19" name="Picture 18"/>
          <p:cNvPicPr>
            <a:picLocks noChangeAspect="1"/>
          </p:cNvPicPr>
          <p:nvPr userDrawn="1"/>
        </p:nvPicPr>
        <p:blipFill rotWithShape="1">
          <a:blip r:embed="rId2">
            <a:extLst>
              <a:ext uri="{28A0092B-C50C-407E-A947-70E740481C1C}">
                <a14:useLocalDpi xmlns:a14="http://schemas.microsoft.com/office/drawing/2010/main" val="0"/>
              </a:ext>
            </a:extLst>
          </a:blip>
          <a:srcRect l="3448"/>
          <a:stretch/>
        </p:blipFill>
        <p:spPr>
          <a:xfrm>
            <a:off x="432000" y="1"/>
            <a:ext cx="11760000" cy="6857999"/>
          </a:xfrm>
          <a:prstGeom prst="rect">
            <a:avLst/>
          </a:prstGeom>
        </p:spPr>
      </p:pic>
      <p:sp>
        <p:nvSpPr>
          <p:cNvPr id="2" name="Title 1"/>
          <p:cNvSpPr>
            <a:spLocks noGrp="1"/>
          </p:cNvSpPr>
          <p:nvPr>
            <p:ph type="ctrTitle"/>
          </p:nvPr>
        </p:nvSpPr>
        <p:spPr>
          <a:xfrm>
            <a:off x="1153758" y="1096353"/>
            <a:ext cx="9949300" cy="2168165"/>
          </a:xfrm>
          <a:prstGeom prst="rect">
            <a:avLst/>
          </a:prstGeom>
          <a:solidFill>
            <a:schemeClr val="bg1">
              <a:alpha val="0"/>
            </a:schemeClr>
          </a:solidFill>
        </p:spPr>
        <p:txBody>
          <a:bodyPr anchor="b">
            <a:normAutofit/>
          </a:bodyPr>
          <a:lstStyle>
            <a:lvl1pPr algn="l">
              <a:defRPr sz="3200" b="1">
                <a:solidFill>
                  <a:schemeClr val="bg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Subtitle 2"/>
          <p:cNvSpPr>
            <a:spLocks noGrp="1"/>
          </p:cNvSpPr>
          <p:nvPr>
            <p:ph type="subTitle" idx="1"/>
          </p:nvPr>
        </p:nvSpPr>
        <p:spPr>
          <a:xfrm>
            <a:off x="1153757" y="3465116"/>
            <a:ext cx="9949300" cy="1222849"/>
          </a:xfrm>
          <a:prstGeom prst="rect">
            <a:avLst/>
          </a:prstGeom>
        </p:spPr>
        <p:txBody>
          <a:bodyPr/>
          <a:lstStyle>
            <a:lvl1pPr marL="0" indent="0" algn="l">
              <a:buNone/>
              <a:defRPr sz="2400">
                <a:solidFill>
                  <a:schemeClr val="bg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7" name="Content Placeholder 2"/>
          <p:cNvSpPr>
            <a:spLocks noGrp="1"/>
          </p:cNvSpPr>
          <p:nvPr>
            <p:ph idx="10"/>
          </p:nvPr>
        </p:nvSpPr>
        <p:spPr>
          <a:xfrm>
            <a:off x="1153757" y="5102148"/>
            <a:ext cx="9949299" cy="1036206"/>
          </a:xfrm>
          <a:prstGeom prst="rect">
            <a:avLst/>
          </a:prstGeom>
        </p:spPr>
        <p:txBody>
          <a:bodyPr anchor="b" anchorCtr="0">
            <a:normAutofit/>
          </a:bodyPr>
          <a:lstStyle>
            <a:lvl1pPr marL="0" indent="0">
              <a:lnSpc>
                <a:spcPct val="100000"/>
              </a:lnSpc>
              <a:spcBef>
                <a:spcPts val="0"/>
              </a:spcBef>
              <a:buNone/>
              <a:defRPr sz="1800">
                <a:solidFill>
                  <a:schemeClr val="bg1"/>
                </a:solidFill>
                <a:latin typeface="Segoe UI" panose="020B0502040204020203" pitchFamily="34" charset="0"/>
                <a:cs typeface="Segoe UI" panose="020B0502040204020203" pitchFamily="34" charset="0"/>
              </a:defRPr>
            </a:lvl1pPr>
            <a:lvl2pPr marL="457200" indent="0">
              <a:buNone/>
              <a:defRPr sz="1800">
                <a:solidFill>
                  <a:schemeClr val="bg1"/>
                </a:solidFill>
                <a:latin typeface="Segoe UI" panose="020B0502040204020203" pitchFamily="34" charset="0"/>
                <a:cs typeface="Segoe UI" panose="020B0502040204020203" pitchFamily="34" charset="0"/>
              </a:defRPr>
            </a:lvl2pPr>
            <a:lvl3pPr marL="914400" indent="0">
              <a:buNone/>
              <a:defRPr sz="1800">
                <a:solidFill>
                  <a:schemeClr val="bg1"/>
                </a:solidFill>
                <a:latin typeface="Segoe UI" panose="020B0502040204020203" pitchFamily="34" charset="0"/>
                <a:cs typeface="Segoe UI" panose="020B0502040204020203" pitchFamily="34" charset="0"/>
              </a:defRPr>
            </a:lvl3pPr>
            <a:lvl4pPr marL="1371600" indent="0">
              <a:buNone/>
              <a:defRPr sz="1800">
                <a:solidFill>
                  <a:schemeClr val="bg1"/>
                </a:solidFill>
                <a:latin typeface="Segoe UI" panose="020B0502040204020203" pitchFamily="34" charset="0"/>
                <a:cs typeface="Segoe UI" panose="020B0502040204020203" pitchFamily="34" charset="0"/>
              </a:defRPr>
            </a:lvl4pPr>
            <a:lvl5pPr marL="1828800" indent="0">
              <a:buNone/>
              <a:defRPr sz="1800">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961747" y="895755"/>
            <a:ext cx="2141309" cy="647268"/>
          </a:xfrm>
          <a:prstGeom prst="rect">
            <a:avLst/>
          </a:prstGeom>
        </p:spPr>
      </p:pic>
    </p:spTree>
    <p:extLst>
      <p:ext uri="{BB962C8B-B14F-4D97-AF65-F5344CB8AC3E}">
        <p14:creationId xmlns:p14="http://schemas.microsoft.com/office/powerpoint/2010/main" val="4099584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green">
    <p:spTree>
      <p:nvGrpSpPr>
        <p:cNvPr id="1" name=""/>
        <p:cNvGrpSpPr/>
        <p:nvPr/>
      </p:nvGrpSpPr>
      <p:grpSpPr>
        <a:xfrm>
          <a:off x="0" y="0"/>
          <a:ext cx="0" cy="0"/>
          <a:chOff x="0" y="0"/>
          <a:chExt cx="0" cy="0"/>
        </a:xfrm>
      </p:grpSpPr>
      <p:sp>
        <p:nvSpPr>
          <p:cNvPr id="18" name="Round Single Corner Rectangle 17"/>
          <p:cNvSpPr/>
          <p:nvPr userDrawn="1"/>
        </p:nvSpPr>
        <p:spPr>
          <a:xfrm rot="10800000" flipH="1">
            <a:off x="432000" y="346157"/>
            <a:ext cx="11328000" cy="6210000"/>
          </a:xfrm>
          <a:prstGeom prst="round1Rect">
            <a:avLst>
              <a:gd name="adj" fmla="val 10516"/>
            </a:avLst>
          </a:prstGeom>
          <a:solidFill>
            <a:srgbClr val="0085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pic>
        <p:nvPicPr>
          <p:cNvPr id="19" name="Picture 18"/>
          <p:cNvPicPr>
            <a:picLocks noChangeAspect="1"/>
          </p:cNvPicPr>
          <p:nvPr userDrawn="1"/>
        </p:nvPicPr>
        <p:blipFill rotWithShape="1">
          <a:blip r:embed="rId2">
            <a:extLst>
              <a:ext uri="{28A0092B-C50C-407E-A947-70E740481C1C}">
                <a14:useLocalDpi xmlns:a14="http://schemas.microsoft.com/office/drawing/2010/main" val="0"/>
              </a:ext>
            </a:extLst>
          </a:blip>
          <a:srcRect l="3448"/>
          <a:stretch/>
        </p:blipFill>
        <p:spPr>
          <a:xfrm>
            <a:off x="432000" y="1"/>
            <a:ext cx="11760000" cy="6857999"/>
          </a:xfrm>
          <a:prstGeom prst="rect">
            <a:avLst/>
          </a:prstGeom>
        </p:spPr>
      </p:pic>
      <p:sp>
        <p:nvSpPr>
          <p:cNvPr id="2" name="Title 1"/>
          <p:cNvSpPr>
            <a:spLocks noGrp="1"/>
          </p:cNvSpPr>
          <p:nvPr>
            <p:ph type="ctrTitle"/>
          </p:nvPr>
        </p:nvSpPr>
        <p:spPr>
          <a:xfrm>
            <a:off x="1153758" y="1096353"/>
            <a:ext cx="9949300" cy="2168165"/>
          </a:xfrm>
          <a:prstGeom prst="rect">
            <a:avLst/>
          </a:prstGeom>
          <a:solidFill>
            <a:schemeClr val="bg1">
              <a:alpha val="0"/>
            </a:schemeClr>
          </a:solidFill>
        </p:spPr>
        <p:txBody>
          <a:bodyPr anchor="b">
            <a:normAutofit/>
          </a:bodyPr>
          <a:lstStyle>
            <a:lvl1pPr algn="l">
              <a:defRPr sz="3200" b="1">
                <a:solidFill>
                  <a:schemeClr val="bg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Subtitle 2"/>
          <p:cNvSpPr>
            <a:spLocks noGrp="1"/>
          </p:cNvSpPr>
          <p:nvPr>
            <p:ph type="subTitle" idx="1"/>
          </p:nvPr>
        </p:nvSpPr>
        <p:spPr>
          <a:xfrm>
            <a:off x="1153757" y="3465116"/>
            <a:ext cx="9949300" cy="1222849"/>
          </a:xfrm>
          <a:prstGeom prst="rect">
            <a:avLst/>
          </a:prstGeom>
        </p:spPr>
        <p:txBody>
          <a:bodyPr/>
          <a:lstStyle>
            <a:lvl1pPr marL="0" indent="0" algn="l">
              <a:buNone/>
              <a:defRPr sz="2400">
                <a:solidFill>
                  <a:schemeClr val="bg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7" name="Content Placeholder 2"/>
          <p:cNvSpPr>
            <a:spLocks noGrp="1"/>
          </p:cNvSpPr>
          <p:nvPr>
            <p:ph idx="10"/>
          </p:nvPr>
        </p:nvSpPr>
        <p:spPr>
          <a:xfrm>
            <a:off x="1153757" y="5102148"/>
            <a:ext cx="9949299" cy="1036206"/>
          </a:xfrm>
          <a:prstGeom prst="rect">
            <a:avLst/>
          </a:prstGeom>
        </p:spPr>
        <p:txBody>
          <a:bodyPr anchor="b" anchorCtr="0">
            <a:normAutofit/>
          </a:bodyPr>
          <a:lstStyle>
            <a:lvl1pPr marL="0" indent="0">
              <a:lnSpc>
                <a:spcPct val="100000"/>
              </a:lnSpc>
              <a:spcBef>
                <a:spcPts val="0"/>
              </a:spcBef>
              <a:buNone/>
              <a:defRPr sz="1800">
                <a:solidFill>
                  <a:schemeClr val="bg1"/>
                </a:solidFill>
                <a:latin typeface="Segoe UI" panose="020B0502040204020203" pitchFamily="34" charset="0"/>
                <a:cs typeface="Segoe UI" panose="020B0502040204020203" pitchFamily="34" charset="0"/>
              </a:defRPr>
            </a:lvl1pPr>
            <a:lvl2pPr marL="457200" indent="0">
              <a:buNone/>
              <a:defRPr sz="1800">
                <a:solidFill>
                  <a:schemeClr val="bg1"/>
                </a:solidFill>
                <a:latin typeface="Segoe UI" panose="020B0502040204020203" pitchFamily="34" charset="0"/>
                <a:cs typeface="Segoe UI" panose="020B0502040204020203" pitchFamily="34" charset="0"/>
              </a:defRPr>
            </a:lvl2pPr>
            <a:lvl3pPr marL="914400" indent="0">
              <a:buNone/>
              <a:defRPr sz="1800">
                <a:solidFill>
                  <a:schemeClr val="bg1"/>
                </a:solidFill>
                <a:latin typeface="Segoe UI" panose="020B0502040204020203" pitchFamily="34" charset="0"/>
                <a:cs typeface="Segoe UI" panose="020B0502040204020203" pitchFamily="34" charset="0"/>
              </a:defRPr>
            </a:lvl3pPr>
            <a:lvl4pPr marL="1371600" indent="0">
              <a:buNone/>
              <a:defRPr sz="1800">
                <a:solidFill>
                  <a:schemeClr val="bg1"/>
                </a:solidFill>
                <a:latin typeface="Segoe UI" panose="020B0502040204020203" pitchFamily="34" charset="0"/>
                <a:cs typeface="Segoe UI" panose="020B0502040204020203" pitchFamily="34" charset="0"/>
              </a:defRPr>
            </a:lvl4pPr>
            <a:lvl5pPr marL="1828800" indent="0">
              <a:buNone/>
              <a:defRPr sz="1800">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961747" y="895755"/>
            <a:ext cx="2141311" cy="646741"/>
          </a:xfrm>
          <a:prstGeom prst="rect">
            <a:avLst/>
          </a:prstGeom>
        </p:spPr>
      </p:pic>
    </p:spTree>
    <p:extLst>
      <p:ext uri="{BB962C8B-B14F-4D97-AF65-F5344CB8AC3E}">
        <p14:creationId xmlns:p14="http://schemas.microsoft.com/office/powerpoint/2010/main" val="25208615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ingle column orange">
    <p:spTree>
      <p:nvGrpSpPr>
        <p:cNvPr id="1" name=""/>
        <p:cNvGrpSpPr/>
        <p:nvPr/>
      </p:nvGrpSpPr>
      <p:grpSpPr>
        <a:xfrm>
          <a:off x="0" y="0"/>
          <a:ext cx="0" cy="0"/>
          <a:chOff x="0" y="0"/>
          <a:chExt cx="0" cy="0"/>
        </a:xfrm>
      </p:grpSpPr>
      <p:sp>
        <p:nvSpPr>
          <p:cNvPr id="5" name="Round Single Corner Rectangle 4"/>
          <p:cNvSpPr/>
          <p:nvPr userDrawn="1"/>
        </p:nvSpPr>
        <p:spPr>
          <a:xfrm rot="10800000" flipH="1">
            <a:off x="432000" y="339341"/>
            <a:ext cx="11328000" cy="6210000"/>
          </a:xfrm>
          <a:prstGeom prst="round1Rect">
            <a:avLst>
              <a:gd name="adj" fmla="val 7042"/>
            </a:avLst>
          </a:prstGeom>
          <a:solidFill>
            <a:srgbClr val="F68B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3" name="Rectangle 2"/>
          <p:cNvSpPr/>
          <p:nvPr userDrawn="1"/>
        </p:nvSpPr>
        <p:spPr>
          <a:xfrm>
            <a:off x="0" y="0"/>
            <a:ext cx="12192000" cy="61173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7" name="Title 1"/>
          <p:cNvSpPr>
            <a:spLocks noGrp="1"/>
          </p:cNvSpPr>
          <p:nvPr>
            <p:ph type="title"/>
          </p:nvPr>
        </p:nvSpPr>
        <p:spPr>
          <a:xfrm>
            <a:off x="838200" y="365127"/>
            <a:ext cx="10515600" cy="1074060"/>
          </a:xfrm>
          <a:prstGeom prst="rect">
            <a:avLst/>
          </a:prstGeom>
        </p:spPr>
        <p:txBody>
          <a:bodyPr anchor="ctr" anchorCtr="0">
            <a:normAutofit/>
          </a:bodyPr>
          <a:lstStyle>
            <a:lvl1pPr>
              <a:defRPr sz="2800" b="1">
                <a:solidFill>
                  <a:schemeClr val="tx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6" name="Slide Number Placeholder 3"/>
          <p:cNvSpPr txBox="1">
            <a:spLocks/>
          </p:cNvSpPr>
          <p:nvPr userDrawn="1"/>
        </p:nvSpPr>
        <p:spPr>
          <a:xfrm>
            <a:off x="8492964" y="6079689"/>
            <a:ext cx="27432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sp>
        <p:nvSpPr>
          <p:cNvPr id="8" name="Content Placeholder 2"/>
          <p:cNvSpPr>
            <a:spLocks noGrp="1"/>
          </p:cNvSpPr>
          <p:nvPr>
            <p:ph idx="1"/>
          </p:nvPr>
        </p:nvSpPr>
        <p:spPr>
          <a:xfrm>
            <a:off x="838200" y="1825625"/>
            <a:ext cx="10515600" cy="4058340"/>
          </a:xfrm>
          <a:prstGeom prst="rect">
            <a:avLst/>
          </a:prstGeo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err="1"/>
              <a:t>levela</a:t>
            </a:r>
            <a:endParaRPr lang="en-US" dirty="0"/>
          </a:p>
          <a:p>
            <a:pPr lvl="4"/>
            <a:r>
              <a:rPr lang="en-US" dirty="0"/>
              <a:t>Fifth level</a:t>
            </a:r>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555460" y="490270"/>
            <a:ext cx="1001097" cy="302362"/>
          </a:xfrm>
          <a:prstGeom prst="rect">
            <a:avLst/>
          </a:prstGeom>
        </p:spPr>
      </p:pic>
    </p:spTree>
    <p:extLst>
      <p:ext uri="{BB962C8B-B14F-4D97-AF65-F5344CB8AC3E}">
        <p14:creationId xmlns:p14="http://schemas.microsoft.com/office/powerpoint/2010/main" val="3564448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ngle column blue">
    <p:spTree>
      <p:nvGrpSpPr>
        <p:cNvPr id="1" name=""/>
        <p:cNvGrpSpPr/>
        <p:nvPr/>
      </p:nvGrpSpPr>
      <p:grpSpPr>
        <a:xfrm>
          <a:off x="0" y="0"/>
          <a:ext cx="0" cy="0"/>
          <a:chOff x="0" y="0"/>
          <a:chExt cx="0" cy="0"/>
        </a:xfrm>
      </p:grpSpPr>
      <p:sp>
        <p:nvSpPr>
          <p:cNvPr id="5" name="Round Single Corner Rectangle 4"/>
          <p:cNvSpPr/>
          <p:nvPr userDrawn="1"/>
        </p:nvSpPr>
        <p:spPr>
          <a:xfrm rot="10800000" flipH="1">
            <a:off x="432000" y="339341"/>
            <a:ext cx="11328000" cy="6210000"/>
          </a:xfrm>
          <a:prstGeom prst="round1Rect">
            <a:avLst>
              <a:gd name="adj" fmla="val 7042"/>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3" name="Rectangle 2"/>
          <p:cNvSpPr/>
          <p:nvPr userDrawn="1"/>
        </p:nvSpPr>
        <p:spPr>
          <a:xfrm>
            <a:off x="0" y="0"/>
            <a:ext cx="12192000" cy="61173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7" name="Title 1"/>
          <p:cNvSpPr>
            <a:spLocks noGrp="1"/>
          </p:cNvSpPr>
          <p:nvPr>
            <p:ph type="title"/>
          </p:nvPr>
        </p:nvSpPr>
        <p:spPr>
          <a:xfrm>
            <a:off x="838200" y="365127"/>
            <a:ext cx="10515600" cy="1074060"/>
          </a:xfrm>
          <a:prstGeom prst="rect">
            <a:avLst/>
          </a:prstGeom>
        </p:spPr>
        <p:txBody>
          <a:bodyPr anchor="ctr" anchorCtr="0">
            <a:normAutofit/>
          </a:bodyPr>
          <a:lstStyle>
            <a:lvl1pPr>
              <a:defRPr sz="2800" b="1">
                <a:solidFill>
                  <a:srgbClr val="213463"/>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6" name="Slide Number Placeholder 3"/>
          <p:cNvSpPr txBox="1">
            <a:spLocks/>
          </p:cNvSpPr>
          <p:nvPr userDrawn="1"/>
        </p:nvSpPr>
        <p:spPr>
          <a:xfrm>
            <a:off x="8492964" y="6079689"/>
            <a:ext cx="27432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sp>
        <p:nvSpPr>
          <p:cNvPr id="8" name="Content Placeholder 2"/>
          <p:cNvSpPr>
            <a:spLocks noGrp="1"/>
          </p:cNvSpPr>
          <p:nvPr>
            <p:ph idx="1"/>
          </p:nvPr>
        </p:nvSpPr>
        <p:spPr>
          <a:xfrm>
            <a:off x="838200" y="1825625"/>
            <a:ext cx="10515600" cy="4058340"/>
          </a:xfrm>
          <a:prstGeom prst="rect">
            <a:avLst/>
          </a:prstGeo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555460" y="490270"/>
            <a:ext cx="1001097" cy="302362"/>
          </a:xfrm>
          <a:prstGeom prst="rect">
            <a:avLst/>
          </a:prstGeom>
        </p:spPr>
      </p:pic>
    </p:spTree>
    <p:extLst>
      <p:ext uri="{BB962C8B-B14F-4D97-AF65-F5344CB8AC3E}">
        <p14:creationId xmlns:p14="http://schemas.microsoft.com/office/powerpoint/2010/main" val="23324570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ngle column green">
    <p:spTree>
      <p:nvGrpSpPr>
        <p:cNvPr id="1" name=""/>
        <p:cNvGrpSpPr/>
        <p:nvPr/>
      </p:nvGrpSpPr>
      <p:grpSpPr>
        <a:xfrm>
          <a:off x="0" y="0"/>
          <a:ext cx="0" cy="0"/>
          <a:chOff x="0" y="0"/>
          <a:chExt cx="0" cy="0"/>
        </a:xfrm>
      </p:grpSpPr>
      <p:sp>
        <p:nvSpPr>
          <p:cNvPr id="5" name="Round Single Corner Rectangle 4"/>
          <p:cNvSpPr/>
          <p:nvPr userDrawn="1"/>
        </p:nvSpPr>
        <p:spPr>
          <a:xfrm rot="10800000" flipH="1">
            <a:off x="432000" y="339341"/>
            <a:ext cx="11328000" cy="6210000"/>
          </a:xfrm>
          <a:prstGeom prst="round1Rect">
            <a:avLst>
              <a:gd name="adj" fmla="val 7042"/>
            </a:avLst>
          </a:prstGeom>
          <a:solidFill>
            <a:srgbClr val="0085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3" name="Rectangle 2"/>
          <p:cNvSpPr/>
          <p:nvPr userDrawn="1"/>
        </p:nvSpPr>
        <p:spPr>
          <a:xfrm>
            <a:off x="0" y="0"/>
            <a:ext cx="12192000" cy="61173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7" name="Title 1"/>
          <p:cNvSpPr>
            <a:spLocks noGrp="1"/>
          </p:cNvSpPr>
          <p:nvPr>
            <p:ph type="title"/>
          </p:nvPr>
        </p:nvSpPr>
        <p:spPr>
          <a:xfrm>
            <a:off x="838200" y="365127"/>
            <a:ext cx="10515600" cy="1074060"/>
          </a:xfrm>
          <a:prstGeom prst="rect">
            <a:avLst/>
          </a:prstGeom>
        </p:spPr>
        <p:txBody>
          <a:bodyPr anchor="ctr" anchorCtr="0">
            <a:normAutofit/>
          </a:bodyPr>
          <a:lstStyle>
            <a:lvl1pPr>
              <a:defRPr sz="2800" b="1">
                <a:solidFill>
                  <a:srgbClr val="00853F"/>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6" name="Slide Number Placeholder 3"/>
          <p:cNvSpPr txBox="1">
            <a:spLocks/>
          </p:cNvSpPr>
          <p:nvPr userDrawn="1"/>
        </p:nvSpPr>
        <p:spPr>
          <a:xfrm>
            <a:off x="8492964" y="6079689"/>
            <a:ext cx="27432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sp>
        <p:nvSpPr>
          <p:cNvPr id="8" name="Content Placeholder 2"/>
          <p:cNvSpPr>
            <a:spLocks noGrp="1"/>
          </p:cNvSpPr>
          <p:nvPr>
            <p:ph idx="1"/>
          </p:nvPr>
        </p:nvSpPr>
        <p:spPr>
          <a:xfrm>
            <a:off x="838200" y="1825625"/>
            <a:ext cx="10515600" cy="4058340"/>
          </a:xfrm>
          <a:prstGeom prst="rect">
            <a:avLst/>
          </a:prstGeo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err="1"/>
              <a:t>levela</a:t>
            </a:r>
            <a:endParaRPr lang="en-US" dirty="0"/>
          </a:p>
          <a:p>
            <a:pPr lvl="4"/>
            <a:r>
              <a:rPr lang="en-US" dirty="0"/>
              <a:t>Fifth level</a:t>
            </a:r>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555460" y="490270"/>
            <a:ext cx="1001097" cy="302362"/>
          </a:xfrm>
          <a:prstGeom prst="rect">
            <a:avLst/>
          </a:prstGeom>
        </p:spPr>
      </p:pic>
    </p:spTree>
    <p:extLst>
      <p:ext uri="{BB962C8B-B14F-4D97-AF65-F5344CB8AC3E}">
        <p14:creationId xmlns:p14="http://schemas.microsoft.com/office/powerpoint/2010/main" val="25289992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 column orange">
    <p:spTree>
      <p:nvGrpSpPr>
        <p:cNvPr id="1" name=""/>
        <p:cNvGrpSpPr/>
        <p:nvPr/>
      </p:nvGrpSpPr>
      <p:grpSpPr>
        <a:xfrm>
          <a:off x="0" y="0"/>
          <a:ext cx="0" cy="0"/>
          <a:chOff x="0" y="0"/>
          <a:chExt cx="0" cy="0"/>
        </a:xfrm>
      </p:grpSpPr>
      <p:sp>
        <p:nvSpPr>
          <p:cNvPr id="5" name="Round Single Corner Rectangle 4"/>
          <p:cNvSpPr/>
          <p:nvPr userDrawn="1"/>
        </p:nvSpPr>
        <p:spPr>
          <a:xfrm rot="10800000" flipH="1">
            <a:off x="432000" y="339341"/>
            <a:ext cx="11328000" cy="6210000"/>
          </a:xfrm>
          <a:prstGeom prst="round1Rect">
            <a:avLst>
              <a:gd name="adj" fmla="val 7042"/>
            </a:avLst>
          </a:prstGeom>
          <a:solidFill>
            <a:srgbClr val="F68B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3" name="Rectangle 2"/>
          <p:cNvSpPr/>
          <p:nvPr userDrawn="1"/>
        </p:nvSpPr>
        <p:spPr>
          <a:xfrm>
            <a:off x="0" y="0"/>
            <a:ext cx="12192000" cy="61173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7" name="Title 1"/>
          <p:cNvSpPr>
            <a:spLocks noGrp="1"/>
          </p:cNvSpPr>
          <p:nvPr>
            <p:ph type="title"/>
          </p:nvPr>
        </p:nvSpPr>
        <p:spPr>
          <a:xfrm>
            <a:off x="838200" y="365127"/>
            <a:ext cx="10515600" cy="1074060"/>
          </a:xfrm>
          <a:prstGeom prst="rect">
            <a:avLst/>
          </a:prstGeom>
        </p:spPr>
        <p:txBody>
          <a:bodyPr anchor="ctr" anchorCtr="0">
            <a:normAutofit/>
          </a:bodyPr>
          <a:lstStyle>
            <a:lvl1pPr>
              <a:defRPr sz="2800" b="1">
                <a:solidFill>
                  <a:schemeClr val="tx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6" name="Slide Number Placeholder 3"/>
          <p:cNvSpPr txBox="1">
            <a:spLocks/>
          </p:cNvSpPr>
          <p:nvPr userDrawn="1"/>
        </p:nvSpPr>
        <p:spPr>
          <a:xfrm>
            <a:off x="8492964" y="6079689"/>
            <a:ext cx="27432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sp>
        <p:nvSpPr>
          <p:cNvPr id="8" name="Content Placeholder 2"/>
          <p:cNvSpPr>
            <a:spLocks noGrp="1"/>
          </p:cNvSpPr>
          <p:nvPr>
            <p:ph idx="1"/>
          </p:nvPr>
        </p:nvSpPr>
        <p:spPr>
          <a:xfrm>
            <a:off x="838200" y="1825625"/>
            <a:ext cx="10515600" cy="4058340"/>
          </a:xfrm>
          <a:prstGeom prst="rect">
            <a:avLst/>
          </a:prstGeom>
        </p:spPr>
        <p:txBody>
          <a:bodyPr numCol="2" spcCol="180000"/>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err="1"/>
              <a:t>levela</a:t>
            </a:r>
            <a:endParaRPr lang="en-US" dirty="0"/>
          </a:p>
          <a:p>
            <a:pPr lvl="4"/>
            <a:r>
              <a:rPr lang="en-US" dirty="0"/>
              <a:t>Fifth level</a:t>
            </a:r>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555460" y="490270"/>
            <a:ext cx="1001097" cy="302362"/>
          </a:xfrm>
          <a:prstGeom prst="rect">
            <a:avLst/>
          </a:prstGeom>
        </p:spPr>
      </p:pic>
    </p:spTree>
    <p:extLst>
      <p:ext uri="{BB962C8B-B14F-4D97-AF65-F5344CB8AC3E}">
        <p14:creationId xmlns:p14="http://schemas.microsoft.com/office/powerpoint/2010/main" val="3777520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5D27C-3E86-4558-ADCE-90F4E4C64049}"/>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77BEB1FB-C6BD-4CD7-B223-19FDE31BBC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2B137C5-8002-4424-8939-1407BBCD6522}"/>
              </a:ext>
            </a:extLst>
          </p:cNvPr>
          <p:cNvSpPr>
            <a:spLocks noGrp="1"/>
          </p:cNvSpPr>
          <p:nvPr>
            <p:ph type="dt" sz="half" idx="10"/>
          </p:nvPr>
        </p:nvSpPr>
        <p:spPr/>
        <p:txBody>
          <a:bodyPr/>
          <a:lstStyle/>
          <a:p>
            <a:fld id="{E932D9E6-CC39-4DCD-B48D-E74B85D7BA76}" type="datetimeFigureOut">
              <a:rPr lang="en-NZ" smtClean="0"/>
              <a:t>11/08/2021</a:t>
            </a:fld>
            <a:endParaRPr lang="en-NZ" dirty="0"/>
          </a:p>
        </p:txBody>
      </p:sp>
      <p:sp>
        <p:nvSpPr>
          <p:cNvPr id="5" name="Footer Placeholder 4">
            <a:extLst>
              <a:ext uri="{FF2B5EF4-FFF2-40B4-BE49-F238E27FC236}">
                <a16:creationId xmlns:a16="http://schemas.microsoft.com/office/drawing/2014/main" id="{0596D011-0830-4B7B-B984-ED9E993E88F4}"/>
              </a:ext>
            </a:extLst>
          </p:cNvPr>
          <p:cNvSpPr>
            <a:spLocks noGrp="1"/>
          </p:cNvSpPr>
          <p:nvPr>
            <p:ph type="ftr" sz="quarter" idx="11"/>
          </p:nvPr>
        </p:nvSpPr>
        <p:spPr/>
        <p:txBody>
          <a:bodyPr/>
          <a:lstStyle/>
          <a:p>
            <a:endParaRPr lang="en-NZ" dirty="0"/>
          </a:p>
        </p:txBody>
      </p:sp>
      <p:sp>
        <p:nvSpPr>
          <p:cNvPr id="6" name="Slide Number Placeholder 5">
            <a:extLst>
              <a:ext uri="{FF2B5EF4-FFF2-40B4-BE49-F238E27FC236}">
                <a16:creationId xmlns:a16="http://schemas.microsoft.com/office/drawing/2014/main" id="{57873CCE-ACD8-41F0-8DE5-6E5D9A854E21}"/>
              </a:ext>
            </a:extLst>
          </p:cNvPr>
          <p:cNvSpPr>
            <a:spLocks noGrp="1"/>
          </p:cNvSpPr>
          <p:nvPr>
            <p:ph type="sldNum" sz="quarter" idx="12"/>
          </p:nvPr>
        </p:nvSpPr>
        <p:spPr/>
        <p:txBody>
          <a:bodyPr/>
          <a:lstStyle/>
          <a:p>
            <a:fld id="{11CD7067-C466-4819-9830-B0B4E6A707BE}" type="slidenum">
              <a:rPr lang="en-NZ" smtClean="0"/>
              <a:t>‹#›</a:t>
            </a:fld>
            <a:endParaRPr lang="en-NZ" dirty="0"/>
          </a:p>
        </p:txBody>
      </p:sp>
    </p:spTree>
    <p:extLst>
      <p:ext uri="{BB962C8B-B14F-4D97-AF65-F5344CB8AC3E}">
        <p14:creationId xmlns:p14="http://schemas.microsoft.com/office/powerpoint/2010/main" val="31017141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column blue">
    <p:spTree>
      <p:nvGrpSpPr>
        <p:cNvPr id="1" name=""/>
        <p:cNvGrpSpPr/>
        <p:nvPr/>
      </p:nvGrpSpPr>
      <p:grpSpPr>
        <a:xfrm>
          <a:off x="0" y="0"/>
          <a:ext cx="0" cy="0"/>
          <a:chOff x="0" y="0"/>
          <a:chExt cx="0" cy="0"/>
        </a:xfrm>
      </p:grpSpPr>
      <p:sp>
        <p:nvSpPr>
          <p:cNvPr id="5" name="Round Single Corner Rectangle 4"/>
          <p:cNvSpPr/>
          <p:nvPr userDrawn="1"/>
        </p:nvSpPr>
        <p:spPr>
          <a:xfrm rot="10800000" flipH="1">
            <a:off x="432000" y="339341"/>
            <a:ext cx="11328000" cy="6210000"/>
          </a:xfrm>
          <a:prstGeom prst="round1Rect">
            <a:avLst>
              <a:gd name="adj" fmla="val 7042"/>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3" name="Rectangle 2"/>
          <p:cNvSpPr/>
          <p:nvPr userDrawn="1"/>
        </p:nvSpPr>
        <p:spPr>
          <a:xfrm>
            <a:off x="0" y="0"/>
            <a:ext cx="12192000" cy="61173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7" name="Title 1"/>
          <p:cNvSpPr>
            <a:spLocks noGrp="1"/>
          </p:cNvSpPr>
          <p:nvPr>
            <p:ph type="title"/>
          </p:nvPr>
        </p:nvSpPr>
        <p:spPr>
          <a:xfrm>
            <a:off x="838200" y="365127"/>
            <a:ext cx="10515600" cy="1074060"/>
          </a:xfrm>
          <a:prstGeom prst="rect">
            <a:avLst/>
          </a:prstGeom>
        </p:spPr>
        <p:txBody>
          <a:bodyPr anchor="ctr" anchorCtr="0">
            <a:normAutofit/>
          </a:bodyPr>
          <a:lstStyle>
            <a:lvl1pPr>
              <a:defRPr sz="2800" b="1">
                <a:solidFill>
                  <a:srgbClr val="213463"/>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6" name="Slide Number Placeholder 3"/>
          <p:cNvSpPr txBox="1">
            <a:spLocks/>
          </p:cNvSpPr>
          <p:nvPr userDrawn="1"/>
        </p:nvSpPr>
        <p:spPr>
          <a:xfrm>
            <a:off x="8492964" y="6079689"/>
            <a:ext cx="27432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sp>
        <p:nvSpPr>
          <p:cNvPr id="8" name="Content Placeholder 2"/>
          <p:cNvSpPr>
            <a:spLocks noGrp="1"/>
          </p:cNvSpPr>
          <p:nvPr>
            <p:ph idx="1"/>
          </p:nvPr>
        </p:nvSpPr>
        <p:spPr>
          <a:xfrm>
            <a:off x="838200" y="1825625"/>
            <a:ext cx="10515600" cy="4058340"/>
          </a:xfrm>
          <a:prstGeom prst="rect">
            <a:avLst/>
          </a:prstGeom>
        </p:spPr>
        <p:txBody>
          <a:bodyPr numCol="2" spcCol="180000"/>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err="1"/>
              <a:t>levela</a:t>
            </a:r>
            <a:endParaRPr lang="en-US" dirty="0"/>
          </a:p>
          <a:p>
            <a:pPr lvl="4"/>
            <a:r>
              <a:rPr lang="en-US" dirty="0"/>
              <a:t>Fifth level</a:t>
            </a:r>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555460" y="490270"/>
            <a:ext cx="1001097" cy="302362"/>
          </a:xfrm>
          <a:prstGeom prst="rect">
            <a:avLst/>
          </a:prstGeom>
        </p:spPr>
      </p:pic>
    </p:spTree>
    <p:extLst>
      <p:ext uri="{BB962C8B-B14F-4D97-AF65-F5344CB8AC3E}">
        <p14:creationId xmlns:p14="http://schemas.microsoft.com/office/powerpoint/2010/main" val="341810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 column green">
    <p:spTree>
      <p:nvGrpSpPr>
        <p:cNvPr id="1" name=""/>
        <p:cNvGrpSpPr/>
        <p:nvPr/>
      </p:nvGrpSpPr>
      <p:grpSpPr>
        <a:xfrm>
          <a:off x="0" y="0"/>
          <a:ext cx="0" cy="0"/>
          <a:chOff x="0" y="0"/>
          <a:chExt cx="0" cy="0"/>
        </a:xfrm>
      </p:grpSpPr>
      <p:sp>
        <p:nvSpPr>
          <p:cNvPr id="5" name="Round Single Corner Rectangle 4"/>
          <p:cNvSpPr/>
          <p:nvPr userDrawn="1"/>
        </p:nvSpPr>
        <p:spPr>
          <a:xfrm rot="10800000" flipH="1">
            <a:off x="432000" y="339341"/>
            <a:ext cx="11328000" cy="6210000"/>
          </a:xfrm>
          <a:prstGeom prst="round1Rect">
            <a:avLst>
              <a:gd name="adj" fmla="val 7042"/>
            </a:avLst>
          </a:prstGeom>
          <a:solidFill>
            <a:srgbClr val="0085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
        <p:nvSpPr>
          <p:cNvPr id="3" name="Rectangle 2"/>
          <p:cNvSpPr/>
          <p:nvPr userDrawn="1"/>
        </p:nvSpPr>
        <p:spPr>
          <a:xfrm>
            <a:off x="0" y="0"/>
            <a:ext cx="12192000" cy="61173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7" name="Title 1"/>
          <p:cNvSpPr>
            <a:spLocks noGrp="1"/>
          </p:cNvSpPr>
          <p:nvPr>
            <p:ph type="title"/>
          </p:nvPr>
        </p:nvSpPr>
        <p:spPr>
          <a:xfrm>
            <a:off x="838200" y="365127"/>
            <a:ext cx="10515600" cy="1074060"/>
          </a:xfrm>
          <a:prstGeom prst="rect">
            <a:avLst/>
          </a:prstGeom>
        </p:spPr>
        <p:txBody>
          <a:bodyPr anchor="ctr" anchorCtr="0">
            <a:normAutofit/>
          </a:bodyPr>
          <a:lstStyle>
            <a:lvl1pPr>
              <a:defRPr sz="2800" b="1">
                <a:solidFill>
                  <a:srgbClr val="00853F"/>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6" name="Slide Number Placeholder 3"/>
          <p:cNvSpPr txBox="1">
            <a:spLocks/>
          </p:cNvSpPr>
          <p:nvPr userDrawn="1"/>
        </p:nvSpPr>
        <p:spPr>
          <a:xfrm>
            <a:off x="8492964" y="6079689"/>
            <a:ext cx="27432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sp>
        <p:nvSpPr>
          <p:cNvPr id="8" name="Content Placeholder 2"/>
          <p:cNvSpPr>
            <a:spLocks noGrp="1"/>
          </p:cNvSpPr>
          <p:nvPr>
            <p:ph idx="1"/>
          </p:nvPr>
        </p:nvSpPr>
        <p:spPr>
          <a:xfrm>
            <a:off x="838200" y="1825625"/>
            <a:ext cx="10515600" cy="4058340"/>
          </a:xfrm>
          <a:prstGeom prst="rect">
            <a:avLst/>
          </a:prstGeom>
        </p:spPr>
        <p:txBody>
          <a:bodyPr numCol="2" spcCol="180000"/>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err="1"/>
              <a:t>levela</a:t>
            </a:r>
            <a:endParaRPr lang="en-US" dirty="0"/>
          </a:p>
          <a:p>
            <a:pPr lvl="4"/>
            <a:r>
              <a:rPr lang="en-US" dirty="0"/>
              <a:t>Fifth level</a:t>
            </a:r>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555460" y="490270"/>
            <a:ext cx="1001097" cy="302362"/>
          </a:xfrm>
          <a:prstGeom prst="rect">
            <a:avLst/>
          </a:prstGeom>
        </p:spPr>
      </p:pic>
    </p:spTree>
    <p:extLst>
      <p:ext uri="{BB962C8B-B14F-4D97-AF65-F5344CB8AC3E}">
        <p14:creationId xmlns:p14="http://schemas.microsoft.com/office/powerpoint/2010/main" val="25252777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nterim orange">
    <p:spTree>
      <p:nvGrpSpPr>
        <p:cNvPr id="1" name=""/>
        <p:cNvGrpSpPr/>
        <p:nvPr/>
      </p:nvGrpSpPr>
      <p:grpSpPr>
        <a:xfrm>
          <a:off x="0" y="0"/>
          <a:ext cx="0" cy="0"/>
          <a:chOff x="0" y="0"/>
          <a:chExt cx="0" cy="0"/>
        </a:xfrm>
      </p:grpSpPr>
      <p:sp>
        <p:nvSpPr>
          <p:cNvPr id="5" name="Round Single Corner Rectangle 4"/>
          <p:cNvSpPr/>
          <p:nvPr userDrawn="1"/>
        </p:nvSpPr>
        <p:spPr>
          <a:xfrm rot="10800000" flipH="1">
            <a:off x="432000" y="346157"/>
            <a:ext cx="11328000" cy="6210000"/>
          </a:xfrm>
          <a:prstGeom prst="round1Rect">
            <a:avLst>
              <a:gd name="adj" fmla="val 10516"/>
            </a:avLst>
          </a:prstGeom>
          <a:solidFill>
            <a:srgbClr val="F68B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7" name="Title 1"/>
          <p:cNvSpPr>
            <a:spLocks noGrp="1"/>
          </p:cNvSpPr>
          <p:nvPr>
            <p:ph type="title"/>
          </p:nvPr>
        </p:nvSpPr>
        <p:spPr>
          <a:xfrm>
            <a:off x="838200" y="365127"/>
            <a:ext cx="10515600" cy="1074060"/>
          </a:xfrm>
          <a:prstGeom prst="rect">
            <a:avLst/>
          </a:prstGeom>
        </p:spPr>
        <p:txBody>
          <a:bodyPr anchor="ctr" anchorCtr="0">
            <a:normAutofit/>
          </a:bodyPr>
          <a:lstStyle>
            <a:lvl1pPr>
              <a:defRPr sz="2800" b="1">
                <a:solidFill>
                  <a:schemeClr val="tx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9" name="Content Placeholder 2"/>
          <p:cNvSpPr>
            <a:spLocks noGrp="1"/>
          </p:cNvSpPr>
          <p:nvPr>
            <p:ph idx="1"/>
          </p:nvPr>
        </p:nvSpPr>
        <p:spPr>
          <a:xfrm>
            <a:off x="838200" y="1825625"/>
            <a:ext cx="10515600" cy="4058340"/>
          </a:xfrm>
          <a:prstGeom prst="rect">
            <a:avLst/>
          </a:prstGeom>
        </p:spPr>
        <p:txBody>
          <a:bodyPr/>
          <a:lstStyle>
            <a:lvl1pPr>
              <a:defRPr>
                <a:solidFill>
                  <a:schemeClr val="tx1"/>
                </a:solidFill>
                <a:latin typeface="Segoe UI" panose="020B0502040204020203" pitchFamily="34" charset="0"/>
                <a:cs typeface="Segoe UI" panose="020B0502040204020203" pitchFamily="34" charset="0"/>
              </a:defRPr>
            </a:lvl1pPr>
            <a:lvl2pPr>
              <a:defRPr>
                <a:solidFill>
                  <a:schemeClr val="tx1"/>
                </a:solidFill>
                <a:latin typeface="Segoe UI" panose="020B0502040204020203" pitchFamily="34" charset="0"/>
                <a:cs typeface="Segoe UI" panose="020B0502040204020203" pitchFamily="34" charset="0"/>
              </a:defRPr>
            </a:lvl2pPr>
            <a:lvl3pPr>
              <a:defRPr>
                <a:solidFill>
                  <a:schemeClr val="tx1"/>
                </a:solidFill>
                <a:latin typeface="Segoe UI" panose="020B0502040204020203" pitchFamily="34" charset="0"/>
                <a:cs typeface="Segoe UI" panose="020B0502040204020203" pitchFamily="34" charset="0"/>
              </a:defRPr>
            </a:lvl3pPr>
            <a:lvl4pPr>
              <a:defRPr>
                <a:solidFill>
                  <a:schemeClr val="tx1"/>
                </a:solidFill>
                <a:latin typeface="Segoe UI" panose="020B0502040204020203" pitchFamily="34" charset="0"/>
                <a:cs typeface="Segoe UI" panose="020B0502040204020203" pitchFamily="34" charset="0"/>
              </a:defRPr>
            </a:lvl4pPr>
            <a:lvl5pPr>
              <a:defRPr>
                <a:solidFill>
                  <a:schemeClr val="tx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err="1"/>
              <a:t>levela</a:t>
            </a:r>
            <a:endParaRPr lang="en-US" dirty="0"/>
          </a:p>
          <a:p>
            <a:pPr lvl="4"/>
            <a:r>
              <a:rPr lang="en-US" dirty="0"/>
              <a:t>Fifth level</a:t>
            </a:r>
          </a:p>
        </p:txBody>
      </p:sp>
      <p:sp>
        <p:nvSpPr>
          <p:cNvPr id="14" name="Slide Number Placeholder 3"/>
          <p:cNvSpPr txBox="1">
            <a:spLocks/>
          </p:cNvSpPr>
          <p:nvPr userDrawn="1"/>
        </p:nvSpPr>
        <p:spPr>
          <a:xfrm>
            <a:off x="8492964" y="6079689"/>
            <a:ext cx="27432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55460" y="490270"/>
            <a:ext cx="1001097" cy="302362"/>
          </a:xfrm>
          <a:prstGeom prst="rect">
            <a:avLst/>
          </a:prstGeom>
        </p:spPr>
      </p:pic>
    </p:spTree>
    <p:extLst>
      <p:ext uri="{BB962C8B-B14F-4D97-AF65-F5344CB8AC3E}">
        <p14:creationId xmlns:p14="http://schemas.microsoft.com/office/powerpoint/2010/main" val="14315385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nterim blue">
    <p:spTree>
      <p:nvGrpSpPr>
        <p:cNvPr id="1" name=""/>
        <p:cNvGrpSpPr/>
        <p:nvPr/>
      </p:nvGrpSpPr>
      <p:grpSpPr>
        <a:xfrm>
          <a:off x="0" y="0"/>
          <a:ext cx="0" cy="0"/>
          <a:chOff x="0" y="0"/>
          <a:chExt cx="0" cy="0"/>
        </a:xfrm>
      </p:grpSpPr>
      <p:sp>
        <p:nvSpPr>
          <p:cNvPr id="5" name="Round Single Corner Rectangle 4"/>
          <p:cNvSpPr/>
          <p:nvPr userDrawn="1"/>
        </p:nvSpPr>
        <p:spPr>
          <a:xfrm rot="10800000" flipH="1">
            <a:off x="432000" y="346157"/>
            <a:ext cx="11328000" cy="6210000"/>
          </a:xfrm>
          <a:prstGeom prst="round1Rect">
            <a:avLst>
              <a:gd name="adj" fmla="val 10516"/>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7" name="Title 1"/>
          <p:cNvSpPr>
            <a:spLocks noGrp="1"/>
          </p:cNvSpPr>
          <p:nvPr>
            <p:ph type="title"/>
          </p:nvPr>
        </p:nvSpPr>
        <p:spPr>
          <a:xfrm>
            <a:off x="838200" y="365127"/>
            <a:ext cx="10515600" cy="1074060"/>
          </a:xfrm>
          <a:prstGeom prst="rect">
            <a:avLst/>
          </a:prstGeom>
        </p:spPr>
        <p:txBody>
          <a:bodyPr anchor="ctr" anchorCtr="0">
            <a:normAutofit/>
          </a:bodyPr>
          <a:lstStyle>
            <a:lvl1pPr>
              <a:defRPr sz="2800" b="1">
                <a:solidFill>
                  <a:schemeClr val="bg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9" name="Content Placeholder 2"/>
          <p:cNvSpPr>
            <a:spLocks noGrp="1"/>
          </p:cNvSpPr>
          <p:nvPr>
            <p:ph idx="1"/>
          </p:nvPr>
        </p:nvSpPr>
        <p:spPr>
          <a:xfrm>
            <a:off x="838200" y="1825625"/>
            <a:ext cx="10515600" cy="4058340"/>
          </a:xfrm>
          <a:prstGeom prst="rect">
            <a:avLst/>
          </a:prstGeom>
        </p:spPr>
        <p:txBody>
          <a:bodyPr/>
          <a:lstStyle>
            <a:lvl1pPr>
              <a:defRPr>
                <a:solidFill>
                  <a:schemeClr val="bg1"/>
                </a:solidFill>
                <a:latin typeface="Segoe UI" panose="020B0502040204020203" pitchFamily="34" charset="0"/>
                <a:cs typeface="Segoe UI" panose="020B0502040204020203" pitchFamily="34" charset="0"/>
              </a:defRPr>
            </a:lvl1pPr>
            <a:lvl2pPr>
              <a:defRPr>
                <a:solidFill>
                  <a:schemeClr val="bg1"/>
                </a:solidFill>
                <a:latin typeface="Segoe UI" panose="020B0502040204020203" pitchFamily="34" charset="0"/>
                <a:cs typeface="Segoe UI" panose="020B0502040204020203" pitchFamily="34" charset="0"/>
              </a:defRPr>
            </a:lvl2pPr>
            <a:lvl3pPr>
              <a:defRPr>
                <a:solidFill>
                  <a:schemeClr val="bg1"/>
                </a:solidFill>
                <a:latin typeface="Segoe UI" panose="020B0502040204020203" pitchFamily="34" charset="0"/>
                <a:cs typeface="Segoe UI" panose="020B0502040204020203" pitchFamily="34" charset="0"/>
              </a:defRPr>
            </a:lvl3pPr>
            <a:lvl4pPr>
              <a:defRPr>
                <a:solidFill>
                  <a:schemeClr val="bg1"/>
                </a:solidFill>
                <a:latin typeface="Segoe UI" panose="020B0502040204020203" pitchFamily="34" charset="0"/>
                <a:cs typeface="Segoe UI" panose="020B0502040204020203" pitchFamily="34" charset="0"/>
              </a:defRPr>
            </a:lvl4pPr>
            <a:lvl5pPr>
              <a:defRPr>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err="1"/>
              <a:t>levela</a:t>
            </a:r>
            <a:endParaRPr lang="en-US" dirty="0"/>
          </a:p>
          <a:p>
            <a:pPr lvl="4"/>
            <a:r>
              <a:rPr lang="en-US" dirty="0"/>
              <a:t>Fifth level</a:t>
            </a:r>
          </a:p>
        </p:txBody>
      </p:sp>
      <p:sp>
        <p:nvSpPr>
          <p:cNvPr id="14" name="Slide Number Placeholder 3"/>
          <p:cNvSpPr txBox="1">
            <a:spLocks/>
          </p:cNvSpPr>
          <p:nvPr userDrawn="1"/>
        </p:nvSpPr>
        <p:spPr>
          <a:xfrm>
            <a:off x="8492964" y="6079689"/>
            <a:ext cx="27432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55458" y="490270"/>
            <a:ext cx="1001441" cy="302712"/>
          </a:xfrm>
          <a:prstGeom prst="rect">
            <a:avLst/>
          </a:prstGeom>
        </p:spPr>
      </p:pic>
    </p:spTree>
    <p:extLst>
      <p:ext uri="{BB962C8B-B14F-4D97-AF65-F5344CB8AC3E}">
        <p14:creationId xmlns:p14="http://schemas.microsoft.com/office/powerpoint/2010/main" val="8202264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nterim green">
    <p:spTree>
      <p:nvGrpSpPr>
        <p:cNvPr id="1" name=""/>
        <p:cNvGrpSpPr/>
        <p:nvPr/>
      </p:nvGrpSpPr>
      <p:grpSpPr>
        <a:xfrm>
          <a:off x="0" y="0"/>
          <a:ext cx="0" cy="0"/>
          <a:chOff x="0" y="0"/>
          <a:chExt cx="0" cy="0"/>
        </a:xfrm>
      </p:grpSpPr>
      <p:sp>
        <p:nvSpPr>
          <p:cNvPr id="5" name="Round Single Corner Rectangle 4"/>
          <p:cNvSpPr/>
          <p:nvPr userDrawn="1"/>
        </p:nvSpPr>
        <p:spPr>
          <a:xfrm rot="10800000" flipH="1">
            <a:off x="432000" y="346157"/>
            <a:ext cx="11328000" cy="6210000"/>
          </a:xfrm>
          <a:prstGeom prst="round1Rect">
            <a:avLst>
              <a:gd name="adj" fmla="val 10516"/>
            </a:avLst>
          </a:prstGeom>
          <a:solidFill>
            <a:srgbClr val="0085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7" name="Title 1"/>
          <p:cNvSpPr>
            <a:spLocks noGrp="1"/>
          </p:cNvSpPr>
          <p:nvPr>
            <p:ph type="title"/>
          </p:nvPr>
        </p:nvSpPr>
        <p:spPr>
          <a:xfrm>
            <a:off x="838200" y="365127"/>
            <a:ext cx="10515600" cy="1074060"/>
          </a:xfrm>
          <a:prstGeom prst="rect">
            <a:avLst/>
          </a:prstGeom>
        </p:spPr>
        <p:txBody>
          <a:bodyPr anchor="ctr" anchorCtr="0">
            <a:normAutofit/>
          </a:bodyPr>
          <a:lstStyle>
            <a:lvl1pPr>
              <a:defRPr sz="2800" b="1">
                <a:solidFill>
                  <a:schemeClr val="bg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9" name="Content Placeholder 2"/>
          <p:cNvSpPr>
            <a:spLocks noGrp="1"/>
          </p:cNvSpPr>
          <p:nvPr>
            <p:ph idx="1"/>
          </p:nvPr>
        </p:nvSpPr>
        <p:spPr>
          <a:xfrm>
            <a:off x="838200" y="1825625"/>
            <a:ext cx="10515600" cy="4058340"/>
          </a:xfrm>
          <a:prstGeom prst="rect">
            <a:avLst/>
          </a:prstGeom>
        </p:spPr>
        <p:txBody>
          <a:bodyPr/>
          <a:lstStyle>
            <a:lvl1pPr>
              <a:defRPr>
                <a:solidFill>
                  <a:schemeClr val="bg1"/>
                </a:solidFill>
                <a:latin typeface="Segoe UI" panose="020B0502040204020203" pitchFamily="34" charset="0"/>
                <a:cs typeface="Segoe UI" panose="020B0502040204020203" pitchFamily="34" charset="0"/>
              </a:defRPr>
            </a:lvl1pPr>
            <a:lvl2pPr>
              <a:defRPr>
                <a:solidFill>
                  <a:schemeClr val="bg1"/>
                </a:solidFill>
                <a:latin typeface="Segoe UI" panose="020B0502040204020203" pitchFamily="34" charset="0"/>
                <a:cs typeface="Segoe UI" panose="020B0502040204020203" pitchFamily="34" charset="0"/>
              </a:defRPr>
            </a:lvl2pPr>
            <a:lvl3pPr>
              <a:defRPr>
                <a:solidFill>
                  <a:schemeClr val="bg1"/>
                </a:solidFill>
                <a:latin typeface="Segoe UI" panose="020B0502040204020203" pitchFamily="34" charset="0"/>
                <a:cs typeface="Segoe UI" panose="020B0502040204020203" pitchFamily="34" charset="0"/>
              </a:defRPr>
            </a:lvl3pPr>
            <a:lvl4pPr>
              <a:defRPr>
                <a:solidFill>
                  <a:schemeClr val="bg1"/>
                </a:solidFill>
                <a:latin typeface="Segoe UI" panose="020B0502040204020203" pitchFamily="34" charset="0"/>
                <a:cs typeface="Segoe UI" panose="020B0502040204020203" pitchFamily="34" charset="0"/>
              </a:defRPr>
            </a:lvl4pPr>
            <a:lvl5pPr>
              <a:defRPr>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err="1"/>
              <a:t>levela</a:t>
            </a:r>
            <a:endParaRPr lang="en-US" dirty="0"/>
          </a:p>
          <a:p>
            <a:pPr lvl="4"/>
            <a:r>
              <a:rPr lang="en-US" dirty="0"/>
              <a:t>Fifth level</a:t>
            </a:r>
          </a:p>
        </p:txBody>
      </p:sp>
      <p:sp>
        <p:nvSpPr>
          <p:cNvPr id="14" name="Slide Number Placeholder 3"/>
          <p:cNvSpPr txBox="1">
            <a:spLocks/>
          </p:cNvSpPr>
          <p:nvPr userDrawn="1"/>
        </p:nvSpPr>
        <p:spPr>
          <a:xfrm>
            <a:off x="8492964" y="6079689"/>
            <a:ext cx="27432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pic>
        <p:nvPicPr>
          <p:cNvPr id="17" name="Content Placeholder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55460" y="490270"/>
            <a:ext cx="1001097" cy="302362"/>
          </a:xfrm>
          <a:prstGeom prst="rect">
            <a:avLst/>
          </a:prstGeom>
        </p:spPr>
      </p:pic>
    </p:spTree>
    <p:extLst>
      <p:ext uri="{BB962C8B-B14F-4D97-AF65-F5344CB8AC3E}">
        <p14:creationId xmlns:p14="http://schemas.microsoft.com/office/powerpoint/2010/main" val="31588820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Quote orange">
    <p:spTree>
      <p:nvGrpSpPr>
        <p:cNvPr id="1" name=""/>
        <p:cNvGrpSpPr/>
        <p:nvPr/>
      </p:nvGrpSpPr>
      <p:grpSpPr>
        <a:xfrm>
          <a:off x="0" y="0"/>
          <a:ext cx="0" cy="0"/>
          <a:chOff x="0" y="0"/>
          <a:chExt cx="0" cy="0"/>
        </a:xfrm>
      </p:grpSpPr>
      <p:sp>
        <p:nvSpPr>
          <p:cNvPr id="5" name="Round Single Corner Rectangle 4"/>
          <p:cNvSpPr/>
          <p:nvPr userDrawn="1"/>
        </p:nvSpPr>
        <p:spPr>
          <a:xfrm rot="10800000" flipH="1">
            <a:off x="432000" y="346157"/>
            <a:ext cx="11328000" cy="6210000"/>
          </a:xfrm>
          <a:prstGeom prst="round1Rect">
            <a:avLst>
              <a:gd name="adj" fmla="val 10516"/>
            </a:avLst>
          </a:prstGeom>
          <a:solidFill>
            <a:srgbClr val="F68B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6" name="Oval 5"/>
          <p:cNvSpPr/>
          <p:nvPr userDrawn="1"/>
        </p:nvSpPr>
        <p:spPr>
          <a:xfrm>
            <a:off x="-339805" y="1439186"/>
            <a:ext cx="6435805" cy="482685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7" name="Title 1"/>
          <p:cNvSpPr>
            <a:spLocks noGrp="1"/>
          </p:cNvSpPr>
          <p:nvPr>
            <p:ph type="title"/>
          </p:nvPr>
        </p:nvSpPr>
        <p:spPr>
          <a:xfrm>
            <a:off x="838200" y="365127"/>
            <a:ext cx="10515600" cy="1074060"/>
          </a:xfrm>
          <a:prstGeom prst="rect">
            <a:avLst/>
          </a:prstGeom>
        </p:spPr>
        <p:txBody>
          <a:bodyPr anchor="ctr" anchorCtr="0">
            <a:normAutofit/>
          </a:bodyPr>
          <a:lstStyle>
            <a:lvl1pPr>
              <a:defRPr sz="2800" b="1">
                <a:solidFill>
                  <a:schemeClr val="tx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10" name="Content Placeholder 2"/>
          <p:cNvSpPr>
            <a:spLocks noGrp="1"/>
          </p:cNvSpPr>
          <p:nvPr>
            <p:ph idx="1"/>
          </p:nvPr>
        </p:nvSpPr>
        <p:spPr>
          <a:xfrm>
            <a:off x="6548488" y="1825625"/>
            <a:ext cx="4805313" cy="4086288"/>
          </a:xfrm>
          <a:prstGeom prst="rect">
            <a:avLst/>
          </a:prstGeom>
        </p:spPr>
        <p:txBody>
          <a:bodyPr/>
          <a:lstStyle>
            <a:lvl1pPr>
              <a:lnSpc>
                <a:spcPct val="100000"/>
              </a:lnSpc>
              <a:defRPr>
                <a:solidFill>
                  <a:schemeClr val="tx1"/>
                </a:solidFill>
                <a:latin typeface="Segoe UI" panose="020B0502040204020203" pitchFamily="34" charset="0"/>
                <a:cs typeface="Segoe UI" panose="020B0502040204020203" pitchFamily="34" charset="0"/>
              </a:defRPr>
            </a:lvl1pPr>
            <a:lvl2pPr>
              <a:lnSpc>
                <a:spcPct val="100000"/>
              </a:lnSpc>
              <a:defRPr>
                <a:solidFill>
                  <a:schemeClr val="tx1"/>
                </a:solidFill>
                <a:latin typeface="Segoe UI" panose="020B0502040204020203" pitchFamily="34" charset="0"/>
                <a:cs typeface="Segoe UI" panose="020B0502040204020203" pitchFamily="34" charset="0"/>
              </a:defRPr>
            </a:lvl2pPr>
            <a:lvl3pPr>
              <a:lnSpc>
                <a:spcPct val="100000"/>
              </a:lnSpc>
              <a:defRPr>
                <a:solidFill>
                  <a:schemeClr val="tx1"/>
                </a:solidFill>
                <a:latin typeface="Segoe UI" panose="020B0502040204020203" pitchFamily="34" charset="0"/>
                <a:cs typeface="Segoe UI" panose="020B0502040204020203" pitchFamily="34" charset="0"/>
              </a:defRPr>
            </a:lvl3pPr>
            <a:lvl4pPr>
              <a:lnSpc>
                <a:spcPct val="100000"/>
              </a:lnSpc>
              <a:defRPr>
                <a:solidFill>
                  <a:schemeClr val="tx1"/>
                </a:solidFill>
                <a:latin typeface="Segoe UI" panose="020B0502040204020203" pitchFamily="34" charset="0"/>
                <a:cs typeface="Segoe UI" panose="020B0502040204020203" pitchFamily="34" charset="0"/>
              </a:defRPr>
            </a:lvl4pPr>
            <a:lvl5pPr>
              <a:lnSpc>
                <a:spcPct val="100000"/>
              </a:lnSpc>
              <a:defRPr>
                <a:solidFill>
                  <a:schemeClr val="tx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err="1"/>
              <a:t>levela</a:t>
            </a:r>
            <a:endParaRPr lang="en-US" dirty="0"/>
          </a:p>
          <a:p>
            <a:pPr lvl="4"/>
            <a:r>
              <a:rPr lang="en-US" dirty="0"/>
              <a:t>Fifth level</a:t>
            </a:r>
          </a:p>
        </p:txBody>
      </p:sp>
      <p:sp>
        <p:nvSpPr>
          <p:cNvPr id="13" name="Slide Number Placeholder 3"/>
          <p:cNvSpPr txBox="1">
            <a:spLocks/>
          </p:cNvSpPr>
          <p:nvPr userDrawn="1"/>
        </p:nvSpPr>
        <p:spPr>
          <a:xfrm>
            <a:off x="8492964" y="6079689"/>
            <a:ext cx="27432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sp>
        <p:nvSpPr>
          <p:cNvPr id="4" name="Content Placeholder 3"/>
          <p:cNvSpPr>
            <a:spLocks noGrp="1"/>
          </p:cNvSpPr>
          <p:nvPr>
            <p:ph sz="quarter" idx="10"/>
          </p:nvPr>
        </p:nvSpPr>
        <p:spPr>
          <a:xfrm>
            <a:off x="238097" y="1872613"/>
            <a:ext cx="5280000" cy="3960000"/>
          </a:xfrm>
          <a:prstGeom prst="ellipse">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55460" y="490270"/>
            <a:ext cx="1001097" cy="302362"/>
          </a:xfrm>
          <a:prstGeom prst="rect">
            <a:avLst/>
          </a:prstGeom>
        </p:spPr>
      </p:pic>
    </p:spTree>
    <p:extLst>
      <p:ext uri="{BB962C8B-B14F-4D97-AF65-F5344CB8AC3E}">
        <p14:creationId xmlns:p14="http://schemas.microsoft.com/office/powerpoint/2010/main" val="38086394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Quote blue">
    <p:spTree>
      <p:nvGrpSpPr>
        <p:cNvPr id="1" name=""/>
        <p:cNvGrpSpPr/>
        <p:nvPr/>
      </p:nvGrpSpPr>
      <p:grpSpPr>
        <a:xfrm>
          <a:off x="0" y="0"/>
          <a:ext cx="0" cy="0"/>
          <a:chOff x="0" y="0"/>
          <a:chExt cx="0" cy="0"/>
        </a:xfrm>
      </p:grpSpPr>
      <p:sp>
        <p:nvSpPr>
          <p:cNvPr id="5" name="Round Single Corner Rectangle 4"/>
          <p:cNvSpPr/>
          <p:nvPr userDrawn="1"/>
        </p:nvSpPr>
        <p:spPr>
          <a:xfrm rot="10800000" flipH="1">
            <a:off x="432000" y="346157"/>
            <a:ext cx="11328000" cy="6210000"/>
          </a:xfrm>
          <a:prstGeom prst="round1Rect">
            <a:avLst>
              <a:gd name="adj" fmla="val 10516"/>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6" name="Oval 5"/>
          <p:cNvSpPr/>
          <p:nvPr userDrawn="1"/>
        </p:nvSpPr>
        <p:spPr>
          <a:xfrm>
            <a:off x="-339805" y="1439186"/>
            <a:ext cx="6435805" cy="482685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7" name="Title 1"/>
          <p:cNvSpPr>
            <a:spLocks noGrp="1"/>
          </p:cNvSpPr>
          <p:nvPr>
            <p:ph type="title"/>
          </p:nvPr>
        </p:nvSpPr>
        <p:spPr>
          <a:xfrm>
            <a:off x="838200" y="365127"/>
            <a:ext cx="10515600" cy="1074060"/>
          </a:xfrm>
          <a:prstGeom prst="rect">
            <a:avLst/>
          </a:prstGeom>
        </p:spPr>
        <p:txBody>
          <a:bodyPr anchor="ctr" anchorCtr="0">
            <a:normAutofit/>
          </a:bodyPr>
          <a:lstStyle>
            <a:lvl1pPr>
              <a:defRPr sz="2800" b="1">
                <a:solidFill>
                  <a:schemeClr val="bg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10" name="Content Placeholder 2"/>
          <p:cNvSpPr>
            <a:spLocks noGrp="1"/>
          </p:cNvSpPr>
          <p:nvPr>
            <p:ph idx="1"/>
          </p:nvPr>
        </p:nvSpPr>
        <p:spPr>
          <a:xfrm>
            <a:off x="6548488" y="1825625"/>
            <a:ext cx="4805313" cy="4086288"/>
          </a:xfrm>
          <a:prstGeom prst="rect">
            <a:avLst/>
          </a:prstGeom>
        </p:spPr>
        <p:txBody>
          <a:bodyPr/>
          <a:lstStyle>
            <a:lvl1pPr>
              <a:lnSpc>
                <a:spcPct val="100000"/>
              </a:lnSpc>
              <a:defRPr>
                <a:solidFill>
                  <a:schemeClr val="bg1"/>
                </a:solidFill>
                <a:latin typeface="Segoe UI" panose="020B0502040204020203" pitchFamily="34" charset="0"/>
                <a:cs typeface="Segoe UI" panose="020B0502040204020203" pitchFamily="34" charset="0"/>
              </a:defRPr>
            </a:lvl1pPr>
            <a:lvl2pPr>
              <a:lnSpc>
                <a:spcPct val="100000"/>
              </a:lnSpc>
              <a:defRPr>
                <a:solidFill>
                  <a:schemeClr val="bg1"/>
                </a:solidFill>
                <a:latin typeface="Segoe UI" panose="020B0502040204020203" pitchFamily="34" charset="0"/>
                <a:cs typeface="Segoe UI" panose="020B0502040204020203" pitchFamily="34" charset="0"/>
              </a:defRPr>
            </a:lvl2pPr>
            <a:lvl3pPr>
              <a:lnSpc>
                <a:spcPct val="100000"/>
              </a:lnSpc>
              <a:defRPr>
                <a:solidFill>
                  <a:schemeClr val="bg1"/>
                </a:solidFill>
                <a:latin typeface="Segoe UI" panose="020B0502040204020203" pitchFamily="34" charset="0"/>
                <a:cs typeface="Segoe UI" panose="020B0502040204020203" pitchFamily="34" charset="0"/>
              </a:defRPr>
            </a:lvl3pPr>
            <a:lvl4pPr>
              <a:lnSpc>
                <a:spcPct val="100000"/>
              </a:lnSpc>
              <a:defRPr>
                <a:solidFill>
                  <a:schemeClr val="bg1"/>
                </a:solidFill>
                <a:latin typeface="Segoe UI" panose="020B0502040204020203" pitchFamily="34" charset="0"/>
                <a:cs typeface="Segoe UI" panose="020B0502040204020203" pitchFamily="34" charset="0"/>
              </a:defRPr>
            </a:lvl4pPr>
            <a:lvl5pPr>
              <a:lnSpc>
                <a:spcPct val="100000"/>
              </a:lnSpc>
              <a:defRPr>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err="1"/>
              <a:t>levela</a:t>
            </a:r>
            <a:endParaRPr lang="en-US" dirty="0"/>
          </a:p>
          <a:p>
            <a:pPr lvl="4"/>
            <a:r>
              <a:rPr lang="en-US" dirty="0"/>
              <a:t>Fifth level</a:t>
            </a:r>
          </a:p>
        </p:txBody>
      </p:sp>
      <p:sp>
        <p:nvSpPr>
          <p:cNvPr id="13" name="Slide Number Placeholder 3"/>
          <p:cNvSpPr txBox="1">
            <a:spLocks/>
          </p:cNvSpPr>
          <p:nvPr userDrawn="1"/>
        </p:nvSpPr>
        <p:spPr>
          <a:xfrm>
            <a:off x="8492964" y="6079689"/>
            <a:ext cx="27432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55458" y="490270"/>
            <a:ext cx="1001441" cy="302712"/>
          </a:xfrm>
          <a:prstGeom prst="rect">
            <a:avLst/>
          </a:prstGeom>
        </p:spPr>
      </p:pic>
      <p:sp>
        <p:nvSpPr>
          <p:cNvPr id="11" name="Content Placeholder 3"/>
          <p:cNvSpPr>
            <a:spLocks noGrp="1"/>
          </p:cNvSpPr>
          <p:nvPr>
            <p:ph sz="quarter" idx="10"/>
          </p:nvPr>
        </p:nvSpPr>
        <p:spPr>
          <a:xfrm>
            <a:off x="238097" y="1872613"/>
            <a:ext cx="5280000" cy="3960000"/>
          </a:xfrm>
          <a:prstGeom prst="ellipse">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Tree>
    <p:extLst>
      <p:ext uri="{BB962C8B-B14F-4D97-AF65-F5344CB8AC3E}">
        <p14:creationId xmlns:p14="http://schemas.microsoft.com/office/powerpoint/2010/main" val="22102300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Quote green">
    <p:spTree>
      <p:nvGrpSpPr>
        <p:cNvPr id="1" name=""/>
        <p:cNvGrpSpPr/>
        <p:nvPr/>
      </p:nvGrpSpPr>
      <p:grpSpPr>
        <a:xfrm>
          <a:off x="0" y="0"/>
          <a:ext cx="0" cy="0"/>
          <a:chOff x="0" y="0"/>
          <a:chExt cx="0" cy="0"/>
        </a:xfrm>
      </p:grpSpPr>
      <p:sp>
        <p:nvSpPr>
          <p:cNvPr id="5" name="Round Single Corner Rectangle 4"/>
          <p:cNvSpPr/>
          <p:nvPr userDrawn="1"/>
        </p:nvSpPr>
        <p:spPr>
          <a:xfrm rot="10800000" flipH="1">
            <a:off x="432000" y="346157"/>
            <a:ext cx="11328000" cy="6210000"/>
          </a:xfrm>
          <a:prstGeom prst="round1Rect">
            <a:avLst>
              <a:gd name="adj" fmla="val 10516"/>
            </a:avLst>
          </a:prstGeom>
          <a:solidFill>
            <a:srgbClr val="0085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6" name="Oval 5"/>
          <p:cNvSpPr/>
          <p:nvPr userDrawn="1"/>
        </p:nvSpPr>
        <p:spPr>
          <a:xfrm>
            <a:off x="-339805" y="1439186"/>
            <a:ext cx="6435805" cy="482685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7" name="Title 1"/>
          <p:cNvSpPr>
            <a:spLocks noGrp="1"/>
          </p:cNvSpPr>
          <p:nvPr>
            <p:ph type="title"/>
          </p:nvPr>
        </p:nvSpPr>
        <p:spPr>
          <a:xfrm>
            <a:off x="838200" y="365127"/>
            <a:ext cx="10515600" cy="1074060"/>
          </a:xfrm>
          <a:prstGeom prst="rect">
            <a:avLst/>
          </a:prstGeom>
        </p:spPr>
        <p:txBody>
          <a:bodyPr anchor="ctr" anchorCtr="0">
            <a:normAutofit/>
          </a:bodyPr>
          <a:lstStyle>
            <a:lvl1pPr>
              <a:defRPr sz="2800" b="1">
                <a:solidFill>
                  <a:schemeClr val="bg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10" name="Content Placeholder 2"/>
          <p:cNvSpPr>
            <a:spLocks noGrp="1"/>
          </p:cNvSpPr>
          <p:nvPr>
            <p:ph idx="1"/>
          </p:nvPr>
        </p:nvSpPr>
        <p:spPr>
          <a:xfrm>
            <a:off x="6548488" y="1825625"/>
            <a:ext cx="4805313" cy="4086288"/>
          </a:xfrm>
          <a:prstGeom prst="rect">
            <a:avLst/>
          </a:prstGeom>
        </p:spPr>
        <p:txBody>
          <a:bodyPr/>
          <a:lstStyle>
            <a:lvl1pPr>
              <a:lnSpc>
                <a:spcPct val="100000"/>
              </a:lnSpc>
              <a:defRPr>
                <a:solidFill>
                  <a:schemeClr val="bg1"/>
                </a:solidFill>
                <a:latin typeface="Segoe UI" panose="020B0502040204020203" pitchFamily="34" charset="0"/>
                <a:cs typeface="Segoe UI" panose="020B0502040204020203" pitchFamily="34" charset="0"/>
              </a:defRPr>
            </a:lvl1pPr>
            <a:lvl2pPr>
              <a:lnSpc>
                <a:spcPct val="100000"/>
              </a:lnSpc>
              <a:defRPr>
                <a:solidFill>
                  <a:schemeClr val="bg1"/>
                </a:solidFill>
                <a:latin typeface="Segoe UI" panose="020B0502040204020203" pitchFamily="34" charset="0"/>
                <a:cs typeface="Segoe UI" panose="020B0502040204020203" pitchFamily="34" charset="0"/>
              </a:defRPr>
            </a:lvl2pPr>
            <a:lvl3pPr>
              <a:lnSpc>
                <a:spcPct val="100000"/>
              </a:lnSpc>
              <a:defRPr>
                <a:solidFill>
                  <a:schemeClr val="bg1"/>
                </a:solidFill>
                <a:latin typeface="Segoe UI" panose="020B0502040204020203" pitchFamily="34" charset="0"/>
                <a:cs typeface="Segoe UI" panose="020B0502040204020203" pitchFamily="34" charset="0"/>
              </a:defRPr>
            </a:lvl3pPr>
            <a:lvl4pPr>
              <a:lnSpc>
                <a:spcPct val="100000"/>
              </a:lnSpc>
              <a:defRPr>
                <a:solidFill>
                  <a:schemeClr val="bg1"/>
                </a:solidFill>
                <a:latin typeface="Segoe UI" panose="020B0502040204020203" pitchFamily="34" charset="0"/>
                <a:cs typeface="Segoe UI" panose="020B0502040204020203" pitchFamily="34" charset="0"/>
              </a:defRPr>
            </a:lvl4pPr>
            <a:lvl5pPr>
              <a:lnSpc>
                <a:spcPct val="100000"/>
              </a:lnSpc>
              <a:defRPr>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err="1"/>
              <a:t>levela</a:t>
            </a:r>
            <a:endParaRPr lang="en-US" dirty="0"/>
          </a:p>
          <a:p>
            <a:pPr lvl="4"/>
            <a:r>
              <a:rPr lang="en-US" dirty="0"/>
              <a:t>Fifth level</a:t>
            </a:r>
          </a:p>
        </p:txBody>
      </p:sp>
      <p:sp>
        <p:nvSpPr>
          <p:cNvPr id="13" name="Slide Number Placeholder 3"/>
          <p:cNvSpPr txBox="1">
            <a:spLocks/>
          </p:cNvSpPr>
          <p:nvPr userDrawn="1"/>
        </p:nvSpPr>
        <p:spPr>
          <a:xfrm>
            <a:off x="8492964" y="6079689"/>
            <a:ext cx="27432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pic>
        <p:nvPicPr>
          <p:cNvPr id="14" name="Content Placeholder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55460" y="490270"/>
            <a:ext cx="1001097" cy="302362"/>
          </a:xfrm>
          <a:prstGeom prst="rect">
            <a:avLst/>
          </a:prstGeom>
        </p:spPr>
      </p:pic>
      <p:sp>
        <p:nvSpPr>
          <p:cNvPr id="9" name="Content Placeholder 3"/>
          <p:cNvSpPr>
            <a:spLocks noGrp="1"/>
          </p:cNvSpPr>
          <p:nvPr>
            <p:ph sz="quarter" idx="10"/>
          </p:nvPr>
        </p:nvSpPr>
        <p:spPr>
          <a:xfrm>
            <a:off x="238097" y="1872613"/>
            <a:ext cx="5280000" cy="3960000"/>
          </a:xfrm>
          <a:prstGeom prst="ellipse">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Tree>
    <p:extLst>
      <p:ext uri="{BB962C8B-B14F-4D97-AF65-F5344CB8AC3E}">
        <p14:creationId xmlns:p14="http://schemas.microsoft.com/office/powerpoint/2010/main" val="21608327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Image inset orange">
    <p:spTree>
      <p:nvGrpSpPr>
        <p:cNvPr id="1" name=""/>
        <p:cNvGrpSpPr/>
        <p:nvPr/>
      </p:nvGrpSpPr>
      <p:grpSpPr>
        <a:xfrm>
          <a:off x="0" y="0"/>
          <a:ext cx="0" cy="0"/>
          <a:chOff x="0" y="0"/>
          <a:chExt cx="0" cy="0"/>
        </a:xfrm>
      </p:grpSpPr>
      <p:sp>
        <p:nvSpPr>
          <p:cNvPr id="5" name="Round Single Corner Rectangle 4"/>
          <p:cNvSpPr/>
          <p:nvPr userDrawn="1"/>
        </p:nvSpPr>
        <p:spPr>
          <a:xfrm rot="10800000" flipH="1">
            <a:off x="432000" y="346157"/>
            <a:ext cx="11328000" cy="6210000"/>
          </a:xfrm>
          <a:prstGeom prst="round1Rect">
            <a:avLst>
              <a:gd name="adj" fmla="val 10516"/>
            </a:avLst>
          </a:prstGeom>
          <a:solidFill>
            <a:srgbClr val="F68B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7" name="Title 1"/>
          <p:cNvSpPr>
            <a:spLocks noGrp="1"/>
          </p:cNvSpPr>
          <p:nvPr>
            <p:ph type="title"/>
          </p:nvPr>
        </p:nvSpPr>
        <p:spPr>
          <a:xfrm>
            <a:off x="838200" y="365127"/>
            <a:ext cx="10515600" cy="1074060"/>
          </a:xfrm>
          <a:prstGeom prst="rect">
            <a:avLst/>
          </a:prstGeom>
        </p:spPr>
        <p:txBody>
          <a:bodyPr anchor="ctr" anchorCtr="0">
            <a:normAutofit/>
          </a:bodyPr>
          <a:lstStyle>
            <a:lvl1pPr>
              <a:defRPr sz="2800" b="1">
                <a:solidFill>
                  <a:schemeClr val="tx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9" name="Content Placeholder 2"/>
          <p:cNvSpPr>
            <a:spLocks noGrp="1"/>
          </p:cNvSpPr>
          <p:nvPr>
            <p:ph idx="1"/>
          </p:nvPr>
        </p:nvSpPr>
        <p:spPr>
          <a:xfrm>
            <a:off x="838201" y="1825625"/>
            <a:ext cx="2968283" cy="4154943"/>
          </a:xfrm>
          <a:prstGeom prst="rect">
            <a:avLst/>
          </a:prstGeom>
        </p:spPr>
        <p:txBody>
          <a:bodyPr/>
          <a:lstStyle>
            <a:lvl1pPr>
              <a:lnSpc>
                <a:spcPct val="100000"/>
              </a:lnSpc>
              <a:defRPr>
                <a:solidFill>
                  <a:schemeClr val="tx1"/>
                </a:solidFill>
                <a:latin typeface="Segoe UI" panose="020B0502040204020203" pitchFamily="34" charset="0"/>
                <a:cs typeface="Segoe UI" panose="020B0502040204020203" pitchFamily="34" charset="0"/>
              </a:defRPr>
            </a:lvl1pPr>
            <a:lvl2pPr marL="457200" indent="0">
              <a:lnSpc>
                <a:spcPct val="100000"/>
              </a:lnSpc>
              <a:buNone/>
              <a:defRPr>
                <a:solidFill>
                  <a:schemeClr val="tx1"/>
                </a:solidFill>
                <a:latin typeface="Segoe UI" panose="020B0502040204020203" pitchFamily="34" charset="0"/>
                <a:cs typeface="Segoe UI" panose="020B0502040204020203" pitchFamily="34" charset="0"/>
              </a:defRPr>
            </a:lvl2pPr>
            <a:lvl3pPr>
              <a:lnSpc>
                <a:spcPct val="100000"/>
              </a:lnSpc>
              <a:defRPr>
                <a:solidFill>
                  <a:schemeClr val="bg1"/>
                </a:solidFill>
                <a:latin typeface="Segoe UI" panose="020B0502040204020203" pitchFamily="34" charset="0"/>
                <a:cs typeface="Segoe UI" panose="020B0502040204020203" pitchFamily="34" charset="0"/>
              </a:defRPr>
            </a:lvl3pPr>
            <a:lvl4pPr>
              <a:lnSpc>
                <a:spcPct val="100000"/>
              </a:lnSpc>
              <a:defRPr>
                <a:solidFill>
                  <a:schemeClr val="bg1"/>
                </a:solidFill>
                <a:latin typeface="Segoe UI" panose="020B0502040204020203" pitchFamily="34" charset="0"/>
                <a:cs typeface="Segoe UI" panose="020B0502040204020203" pitchFamily="34" charset="0"/>
              </a:defRPr>
            </a:lvl4pPr>
            <a:lvl5pPr>
              <a:lnSpc>
                <a:spcPct val="100000"/>
              </a:lnSpc>
              <a:defRPr>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a:p>
            <a:pPr lvl="1"/>
            <a:endParaRPr lang="en-US" dirty="0"/>
          </a:p>
        </p:txBody>
      </p:sp>
      <p:sp>
        <p:nvSpPr>
          <p:cNvPr id="15" name="TextBox 14"/>
          <p:cNvSpPr txBox="1"/>
          <p:nvPr userDrawn="1"/>
        </p:nvSpPr>
        <p:spPr>
          <a:xfrm>
            <a:off x="12576517" y="1681089"/>
            <a:ext cx="1219200" cy="914400"/>
          </a:xfrm>
          <a:prstGeom prst="rect">
            <a:avLst/>
          </a:prstGeom>
        </p:spPr>
        <p:txBody>
          <a:bodyPr vert="horz" wrap="none" lIns="91440" tIns="45720" rIns="91440" bIns="45720" rtlCol="0">
            <a:normAutofit/>
          </a:bodyPr>
          <a:lstStyle/>
          <a:p>
            <a:pPr algn="l">
              <a:lnSpc>
                <a:spcPct val="150000"/>
              </a:lnSpc>
              <a:spcBef>
                <a:spcPts val="0"/>
              </a:spcBef>
            </a:pPr>
            <a:endParaRPr lang="en-NZ" sz="1800" dirty="0"/>
          </a:p>
        </p:txBody>
      </p:sp>
      <p:sp>
        <p:nvSpPr>
          <p:cNvPr id="19" name="Round Single Corner Rectangle 18"/>
          <p:cNvSpPr/>
          <p:nvPr userDrawn="1"/>
        </p:nvSpPr>
        <p:spPr>
          <a:xfrm rot="10800000">
            <a:off x="4623002" y="1458154"/>
            <a:ext cx="7568999" cy="4131115"/>
          </a:xfrm>
          <a:prstGeom prst="round1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21" name="Text Placeholder 20"/>
          <p:cNvSpPr>
            <a:spLocks noGrp="1"/>
          </p:cNvSpPr>
          <p:nvPr>
            <p:ph type="body" sz="quarter" idx="10"/>
          </p:nvPr>
        </p:nvSpPr>
        <p:spPr>
          <a:xfrm>
            <a:off x="5349241" y="5794375"/>
            <a:ext cx="5532119" cy="551318"/>
          </a:xfrm>
          <a:prstGeom prst="rect">
            <a:avLst/>
          </a:prstGeom>
        </p:spPr>
        <p:txBody>
          <a:bodyPr>
            <a:noAutofit/>
          </a:bodyPr>
          <a:lstStyle>
            <a:lvl1pPr marL="0" indent="0">
              <a:buFontTx/>
              <a:buNone/>
              <a:defRPr sz="1200">
                <a:solidFill>
                  <a:schemeClr val="tx1"/>
                </a:solidFill>
              </a:defRPr>
            </a:lvl1pPr>
            <a:lvl2pPr marL="457200" indent="0">
              <a:buFontTx/>
              <a:buNone/>
              <a:defRPr sz="1200">
                <a:solidFill>
                  <a:schemeClr val="bg1"/>
                </a:solidFill>
              </a:defRPr>
            </a:lvl2pPr>
            <a:lvl3pPr marL="914400" indent="0">
              <a:buFontTx/>
              <a:buNone/>
              <a:defRPr sz="1200">
                <a:solidFill>
                  <a:schemeClr val="bg1"/>
                </a:solidFill>
              </a:defRPr>
            </a:lvl3pPr>
            <a:lvl4pPr marL="1371600" indent="0">
              <a:buFontTx/>
              <a:buNone/>
              <a:defRPr sz="1200">
                <a:solidFill>
                  <a:schemeClr val="bg1"/>
                </a:solidFill>
              </a:defRPr>
            </a:lvl4pPr>
            <a:lvl5pPr marL="1828800" indent="0">
              <a:buFontTx/>
              <a:buNone/>
              <a:defRPr sz="1200">
                <a:solidFill>
                  <a:schemeClr val="bg1"/>
                </a:solidFill>
              </a:defRPr>
            </a:lvl5pPr>
          </a:lstStyle>
          <a:p>
            <a:pPr lvl="0"/>
            <a:r>
              <a:rPr lang="en-US" dirty="0"/>
              <a:t>Click to edit Master text styles</a:t>
            </a:r>
          </a:p>
        </p:txBody>
      </p:sp>
      <p:sp>
        <p:nvSpPr>
          <p:cNvPr id="23" name="Slide Number Placeholder 3"/>
          <p:cNvSpPr txBox="1">
            <a:spLocks/>
          </p:cNvSpPr>
          <p:nvPr userDrawn="1"/>
        </p:nvSpPr>
        <p:spPr>
          <a:xfrm>
            <a:off x="8492964" y="6079689"/>
            <a:ext cx="27432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sp>
        <p:nvSpPr>
          <p:cNvPr id="25" name="Content Placeholder 24"/>
          <p:cNvSpPr>
            <a:spLocks noGrp="1"/>
          </p:cNvSpPr>
          <p:nvPr>
            <p:ph sz="quarter" idx="11"/>
          </p:nvPr>
        </p:nvSpPr>
        <p:spPr>
          <a:xfrm>
            <a:off x="4876800" y="1681164"/>
            <a:ext cx="6883200" cy="36909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55460" y="490270"/>
            <a:ext cx="1001097" cy="302362"/>
          </a:xfrm>
          <a:prstGeom prst="rect">
            <a:avLst/>
          </a:prstGeom>
        </p:spPr>
      </p:pic>
    </p:spTree>
    <p:extLst>
      <p:ext uri="{BB962C8B-B14F-4D97-AF65-F5344CB8AC3E}">
        <p14:creationId xmlns:p14="http://schemas.microsoft.com/office/powerpoint/2010/main" val="30419872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Image inset blue">
    <p:spTree>
      <p:nvGrpSpPr>
        <p:cNvPr id="1" name=""/>
        <p:cNvGrpSpPr/>
        <p:nvPr/>
      </p:nvGrpSpPr>
      <p:grpSpPr>
        <a:xfrm>
          <a:off x="0" y="0"/>
          <a:ext cx="0" cy="0"/>
          <a:chOff x="0" y="0"/>
          <a:chExt cx="0" cy="0"/>
        </a:xfrm>
      </p:grpSpPr>
      <p:sp>
        <p:nvSpPr>
          <p:cNvPr id="5" name="Round Single Corner Rectangle 4"/>
          <p:cNvSpPr/>
          <p:nvPr userDrawn="1"/>
        </p:nvSpPr>
        <p:spPr>
          <a:xfrm rot="10800000" flipH="1">
            <a:off x="432000" y="346157"/>
            <a:ext cx="11328000" cy="6210000"/>
          </a:xfrm>
          <a:prstGeom prst="round1Rect">
            <a:avLst>
              <a:gd name="adj" fmla="val 10516"/>
            </a:avLst>
          </a:prstGeom>
          <a:solidFill>
            <a:srgbClr val="213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7" name="Title 1"/>
          <p:cNvSpPr>
            <a:spLocks noGrp="1"/>
          </p:cNvSpPr>
          <p:nvPr>
            <p:ph type="title"/>
          </p:nvPr>
        </p:nvSpPr>
        <p:spPr>
          <a:xfrm>
            <a:off x="838200" y="365127"/>
            <a:ext cx="10515600" cy="1074060"/>
          </a:xfrm>
          <a:prstGeom prst="rect">
            <a:avLst/>
          </a:prstGeom>
        </p:spPr>
        <p:txBody>
          <a:bodyPr anchor="ctr" anchorCtr="0">
            <a:normAutofit/>
          </a:bodyPr>
          <a:lstStyle>
            <a:lvl1pPr>
              <a:defRPr sz="2800" b="1">
                <a:solidFill>
                  <a:schemeClr val="bg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9" name="Content Placeholder 2"/>
          <p:cNvSpPr>
            <a:spLocks noGrp="1"/>
          </p:cNvSpPr>
          <p:nvPr>
            <p:ph idx="1"/>
          </p:nvPr>
        </p:nvSpPr>
        <p:spPr>
          <a:xfrm>
            <a:off x="838201" y="1825625"/>
            <a:ext cx="2968283" cy="4154943"/>
          </a:xfrm>
          <a:prstGeom prst="rect">
            <a:avLst/>
          </a:prstGeom>
        </p:spPr>
        <p:txBody>
          <a:bodyPr/>
          <a:lstStyle>
            <a:lvl1pPr>
              <a:lnSpc>
                <a:spcPct val="100000"/>
              </a:lnSpc>
              <a:defRPr>
                <a:solidFill>
                  <a:schemeClr val="bg1"/>
                </a:solidFill>
                <a:latin typeface="Segoe UI" panose="020B0502040204020203" pitchFamily="34" charset="0"/>
                <a:cs typeface="Segoe UI" panose="020B0502040204020203" pitchFamily="34" charset="0"/>
              </a:defRPr>
            </a:lvl1pPr>
            <a:lvl2pPr marL="457200" indent="0">
              <a:lnSpc>
                <a:spcPct val="100000"/>
              </a:lnSpc>
              <a:buNone/>
              <a:defRPr>
                <a:solidFill>
                  <a:schemeClr val="bg1"/>
                </a:solidFill>
                <a:latin typeface="Segoe UI" panose="020B0502040204020203" pitchFamily="34" charset="0"/>
                <a:cs typeface="Segoe UI" panose="020B0502040204020203" pitchFamily="34" charset="0"/>
              </a:defRPr>
            </a:lvl2pPr>
            <a:lvl3pPr>
              <a:lnSpc>
                <a:spcPct val="100000"/>
              </a:lnSpc>
              <a:defRPr>
                <a:solidFill>
                  <a:schemeClr val="bg1"/>
                </a:solidFill>
                <a:latin typeface="Segoe UI" panose="020B0502040204020203" pitchFamily="34" charset="0"/>
                <a:cs typeface="Segoe UI" panose="020B0502040204020203" pitchFamily="34" charset="0"/>
              </a:defRPr>
            </a:lvl3pPr>
            <a:lvl4pPr>
              <a:lnSpc>
                <a:spcPct val="100000"/>
              </a:lnSpc>
              <a:defRPr>
                <a:solidFill>
                  <a:schemeClr val="bg1"/>
                </a:solidFill>
                <a:latin typeface="Segoe UI" panose="020B0502040204020203" pitchFamily="34" charset="0"/>
                <a:cs typeface="Segoe UI" panose="020B0502040204020203" pitchFamily="34" charset="0"/>
              </a:defRPr>
            </a:lvl4pPr>
            <a:lvl5pPr>
              <a:lnSpc>
                <a:spcPct val="100000"/>
              </a:lnSpc>
              <a:defRPr>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a:p>
            <a:pPr lvl="1"/>
            <a:endParaRPr lang="en-US" dirty="0"/>
          </a:p>
        </p:txBody>
      </p:sp>
      <p:sp>
        <p:nvSpPr>
          <p:cNvPr id="15" name="TextBox 14"/>
          <p:cNvSpPr txBox="1"/>
          <p:nvPr userDrawn="1"/>
        </p:nvSpPr>
        <p:spPr>
          <a:xfrm>
            <a:off x="12576517" y="1681089"/>
            <a:ext cx="1219200" cy="914400"/>
          </a:xfrm>
          <a:prstGeom prst="rect">
            <a:avLst/>
          </a:prstGeom>
        </p:spPr>
        <p:txBody>
          <a:bodyPr vert="horz" wrap="none" lIns="91440" tIns="45720" rIns="91440" bIns="45720" rtlCol="0">
            <a:normAutofit/>
          </a:bodyPr>
          <a:lstStyle/>
          <a:p>
            <a:pPr algn="l">
              <a:lnSpc>
                <a:spcPct val="150000"/>
              </a:lnSpc>
              <a:spcBef>
                <a:spcPts val="0"/>
              </a:spcBef>
            </a:pPr>
            <a:endParaRPr lang="en-NZ" sz="1800" dirty="0"/>
          </a:p>
        </p:txBody>
      </p:sp>
      <p:sp>
        <p:nvSpPr>
          <p:cNvPr id="19" name="Round Single Corner Rectangle 18"/>
          <p:cNvSpPr/>
          <p:nvPr userDrawn="1"/>
        </p:nvSpPr>
        <p:spPr>
          <a:xfrm rot="10800000">
            <a:off x="4623002" y="1458154"/>
            <a:ext cx="7568999" cy="4131115"/>
          </a:xfrm>
          <a:prstGeom prst="round1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21" name="Text Placeholder 20"/>
          <p:cNvSpPr>
            <a:spLocks noGrp="1"/>
          </p:cNvSpPr>
          <p:nvPr>
            <p:ph type="body" sz="quarter" idx="10"/>
          </p:nvPr>
        </p:nvSpPr>
        <p:spPr>
          <a:xfrm>
            <a:off x="5349241" y="5794375"/>
            <a:ext cx="5532119" cy="551318"/>
          </a:xfrm>
          <a:prstGeom prst="rect">
            <a:avLst/>
          </a:prstGeom>
        </p:spPr>
        <p:txBody>
          <a:bodyPr>
            <a:noAutofit/>
          </a:bodyPr>
          <a:lstStyle>
            <a:lvl1pPr marL="0" indent="0">
              <a:buFontTx/>
              <a:buNone/>
              <a:defRPr sz="1200">
                <a:solidFill>
                  <a:schemeClr val="bg1"/>
                </a:solidFill>
              </a:defRPr>
            </a:lvl1pPr>
            <a:lvl2pPr marL="457200" indent="0">
              <a:buFontTx/>
              <a:buNone/>
              <a:defRPr sz="1200">
                <a:solidFill>
                  <a:schemeClr val="bg1"/>
                </a:solidFill>
              </a:defRPr>
            </a:lvl2pPr>
            <a:lvl3pPr marL="914400" indent="0">
              <a:buFontTx/>
              <a:buNone/>
              <a:defRPr sz="1200">
                <a:solidFill>
                  <a:schemeClr val="bg1"/>
                </a:solidFill>
              </a:defRPr>
            </a:lvl3pPr>
            <a:lvl4pPr marL="1371600" indent="0">
              <a:buFontTx/>
              <a:buNone/>
              <a:defRPr sz="1200">
                <a:solidFill>
                  <a:schemeClr val="bg1"/>
                </a:solidFill>
              </a:defRPr>
            </a:lvl4pPr>
            <a:lvl5pPr marL="1828800" indent="0">
              <a:buFontTx/>
              <a:buNone/>
              <a:defRPr sz="1200">
                <a:solidFill>
                  <a:schemeClr val="bg1"/>
                </a:solidFill>
              </a:defRPr>
            </a:lvl5pPr>
          </a:lstStyle>
          <a:p>
            <a:pPr lvl="0"/>
            <a:r>
              <a:rPr lang="en-US" dirty="0"/>
              <a:t>Click to edit Master text styles</a:t>
            </a:r>
          </a:p>
        </p:txBody>
      </p:sp>
      <p:sp>
        <p:nvSpPr>
          <p:cNvPr id="23" name="Slide Number Placeholder 3"/>
          <p:cNvSpPr txBox="1">
            <a:spLocks/>
          </p:cNvSpPr>
          <p:nvPr userDrawn="1"/>
        </p:nvSpPr>
        <p:spPr>
          <a:xfrm>
            <a:off x="8492964" y="6079689"/>
            <a:ext cx="27432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sp>
        <p:nvSpPr>
          <p:cNvPr id="25" name="Content Placeholder 24"/>
          <p:cNvSpPr>
            <a:spLocks noGrp="1"/>
          </p:cNvSpPr>
          <p:nvPr>
            <p:ph sz="quarter" idx="11"/>
          </p:nvPr>
        </p:nvSpPr>
        <p:spPr>
          <a:xfrm>
            <a:off x="4876800" y="1681164"/>
            <a:ext cx="6883200" cy="36909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55458" y="490270"/>
            <a:ext cx="1001441" cy="302712"/>
          </a:xfrm>
          <a:prstGeom prst="rect">
            <a:avLst/>
          </a:prstGeom>
        </p:spPr>
      </p:pic>
    </p:spTree>
    <p:extLst>
      <p:ext uri="{BB962C8B-B14F-4D97-AF65-F5344CB8AC3E}">
        <p14:creationId xmlns:p14="http://schemas.microsoft.com/office/powerpoint/2010/main" val="743183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888BD-FD16-4EEC-B738-80697264EE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A62C0CE3-E66F-447C-AC9B-E7B8FED151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89F5F4-F0C3-4D27-8FB8-D6D856E121DB}"/>
              </a:ext>
            </a:extLst>
          </p:cNvPr>
          <p:cNvSpPr>
            <a:spLocks noGrp="1"/>
          </p:cNvSpPr>
          <p:nvPr>
            <p:ph type="dt" sz="half" idx="10"/>
          </p:nvPr>
        </p:nvSpPr>
        <p:spPr/>
        <p:txBody>
          <a:bodyPr/>
          <a:lstStyle/>
          <a:p>
            <a:fld id="{E932D9E6-CC39-4DCD-B48D-E74B85D7BA76}" type="datetimeFigureOut">
              <a:rPr lang="en-NZ" smtClean="0"/>
              <a:t>11/08/2021</a:t>
            </a:fld>
            <a:endParaRPr lang="en-NZ" dirty="0"/>
          </a:p>
        </p:txBody>
      </p:sp>
      <p:sp>
        <p:nvSpPr>
          <p:cNvPr id="5" name="Footer Placeholder 4">
            <a:extLst>
              <a:ext uri="{FF2B5EF4-FFF2-40B4-BE49-F238E27FC236}">
                <a16:creationId xmlns:a16="http://schemas.microsoft.com/office/drawing/2014/main" id="{530A5138-14F7-4743-9EAA-06708E403A14}"/>
              </a:ext>
            </a:extLst>
          </p:cNvPr>
          <p:cNvSpPr>
            <a:spLocks noGrp="1"/>
          </p:cNvSpPr>
          <p:nvPr>
            <p:ph type="ftr" sz="quarter" idx="11"/>
          </p:nvPr>
        </p:nvSpPr>
        <p:spPr/>
        <p:txBody>
          <a:bodyPr/>
          <a:lstStyle/>
          <a:p>
            <a:endParaRPr lang="en-NZ" dirty="0"/>
          </a:p>
        </p:txBody>
      </p:sp>
      <p:sp>
        <p:nvSpPr>
          <p:cNvPr id="6" name="Slide Number Placeholder 5">
            <a:extLst>
              <a:ext uri="{FF2B5EF4-FFF2-40B4-BE49-F238E27FC236}">
                <a16:creationId xmlns:a16="http://schemas.microsoft.com/office/drawing/2014/main" id="{5415B332-8CCC-4B2B-88D6-221AAA9E0F6E}"/>
              </a:ext>
            </a:extLst>
          </p:cNvPr>
          <p:cNvSpPr>
            <a:spLocks noGrp="1"/>
          </p:cNvSpPr>
          <p:nvPr>
            <p:ph type="sldNum" sz="quarter" idx="12"/>
          </p:nvPr>
        </p:nvSpPr>
        <p:spPr/>
        <p:txBody>
          <a:bodyPr/>
          <a:lstStyle/>
          <a:p>
            <a:fld id="{11CD7067-C466-4819-9830-B0B4E6A707BE}" type="slidenum">
              <a:rPr lang="en-NZ" smtClean="0"/>
              <a:t>‹#›</a:t>
            </a:fld>
            <a:endParaRPr lang="en-NZ" dirty="0"/>
          </a:p>
        </p:txBody>
      </p:sp>
    </p:spTree>
    <p:extLst>
      <p:ext uri="{BB962C8B-B14F-4D97-AF65-F5344CB8AC3E}">
        <p14:creationId xmlns:p14="http://schemas.microsoft.com/office/powerpoint/2010/main" val="19122382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Image inset green">
    <p:spTree>
      <p:nvGrpSpPr>
        <p:cNvPr id="1" name=""/>
        <p:cNvGrpSpPr/>
        <p:nvPr/>
      </p:nvGrpSpPr>
      <p:grpSpPr>
        <a:xfrm>
          <a:off x="0" y="0"/>
          <a:ext cx="0" cy="0"/>
          <a:chOff x="0" y="0"/>
          <a:chExt cx="0" cy="0"/>
        </a:xfrm>
      </p:grpSpPr>
      <p:sp>
        <p:nvSpPr>
          <p:cNvPr id="5" name="Round Single Corner Rectangle 4"/>
          <p:cNvSpPr/>
          <p:nvPr userDrawn="1"/>
        </p:nvSpPr>
        <p:spPr>
          <a:xfrm rot="10800000" flipH="1">
            <a:off x="432000" y="346157"/>
            <a:ext cx="11328000" cy="6210000"/>
          </a:xfrm>
          <a:prstGeom prst="round1Rect">
            <a:avLst>
              <a:gd name="adj" fmla="val 10516"/>
            </a:avLst>
          </a:prstGeom>
          <a:solidFill>
            <a:srgbClr val="0085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7" name="Title 1"/>
          <p:cNvSpPr>
            <a:spLocks noGrp="1"/>
          </p:cNvSpPr>
          <p:nvPr>
            <p:ph type="title"/>
          </p:nvPr>
        </p:nvSpPr>
        <p:spPr>
          <a:xfrm>
            <a:off x="838200" y="365127"/>
            <a:ext cx="10515600" cy="1074060"/>
          </a:xfrm>
          <a:prstGeom prst="rect">
            <a:avLst/>
          </a:prstGeom>
        </p:spPr>
        <p:txBody>
          <a:bodyPr anchor="ctr" anchorCtr="0">
            <a:normAutofit/>
          </a:bodyPr>
          <a:lstStyle>
            <a:lvl1pPr>
              <a:defRPr sz="2800" b="1">
                <a:solidFill>
                  <a:schemeClr val="bg1"/>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9" name="Content Placeholder 2"/>
          <p:cNvSpPr>
            <a:spLocks noGrp="1"/>
          </p:cNvSpPr>
          <p:nvPr>
            <p:ph idx="1"/>
          </p:nvPr>
        </p:nvSpPr>
        <p:spPr>
          <a:xfrm>
            <a:off x="838201" y="1825625"/>
            <a:ext cx="2968283" cy="4154943"/>
          </a:xfrm>
          <a:prstGeom prst="rect">
            <a:avLst/>
          </a:prstGeom>
        </p:spPr>
        <p:txBody>
          <a:bodyPr/>
          <a:lstStyle>
            <a:lvl1pPr>
              <a:lnSpc>
                <a:spcPct val="100000"/>
              </a:lnSpc>
              <a:defRPr>
                <a:solidFill>
                  <a:schemeClr val="bg1"/>
                </a:solidFill>
                <a:latin typeface="Segoe UI" panose="020B0502040204020203" pitchFamily="34" charset="0"/>
                <a:cs typeface="Segoe UI" panose="020B0502040204020203" pitchFamily="34" charset="0"/>
              </a:defRPr>
            </a:lvl1pPr>
            <a:lvl2pPr marL="457200" indent="0">
              <a:lnSpc>
                <a:spcPct val="100000"/>
              </a:lnSpc>
              <a:buNone/>
              <a:defRPr>
                <a:solidFill>
                  <a:schemeClr val="bg1"/>
                </a:solidFill>
                <a:latin typeface="Segoe UI" panose="020B0502040204020203" pitchFamily="34" charset="0"/>
                <a:cs typeface="Segoe UI" panose="020B0502040204020203" pitchFamily="34" charset="0"/>
              </a:defRPr>
            </a:lvl2pPr>
            <a:lvl3pPr>
              <a:lnSpc>
                <a:spcPct val="100000"/>
              </a:lnSpc>
              <a:defRPr>
                <a:solidFill>
                  <a:schemeClr val="bg1"/>
                </a:solidFill>
                <a:latin typeface="Segoe UI" panose="020B0502040204020203" pitchFamily="34" charset="0"/>
                <a:cs typeface="Segoe UI" panose="020B0502040204020203" pitchFamily="34" charset="0"/>
              </a:defRPr>
            </a:lvl3pPr>
            <a:lvl4pPr>
              <a:lnSpc>
                <a:spcPct val="100000"/>
              </a:lnSpc>
              <a:defRPr>
                <a:solidFill>
                  <a:schemeClr val="bg1"/>
                </a:solidFill>
                <a:latin typeface="Segoe UI" panose="020B0502040204020203" pitchFamily="34" charset="0"/>
                <a:cs typeface="Segoe UI" panose="020B0502040204020203" pitchFamily="34" charset="0"/>
              </a:defRPr>
            </a:lvl4pPr>
            <a:lvl5pPr>
              <a:lnSpc>
                <a:spcPct val="100000"/>
              </a:lnSpc>
              <a:defRPr>
                <a:solidFill>
                  <a:schemeClr val="bg1"/>
                </a:solidFill>
                <a:latin typeface="Segoe UI" panose="020B0502040204020203" pitchFamily="34" charset="0"/>
                <a:cs typeface="Segoe UI" panose="020B0502040204020203" pitchFamily="34" charset="0"/>
              </a:defRPr>
            </a:lvl5pPr>
          </a:lstStyle>
          <a:p>
            <a:pPr lvl="0"/>
            <a:r>
              <a:rPr lang="en-US" dirty="0"/>
              <a:t>Click to edit Master text styles</a:t>
            </a:r>
          </a:p>
          <a:p>
            <a:pPr lvl="1"/>
            <a:endParaRPr lang="en-US" dirty="0"/>
          </a:p>
        </p:txBody>
      </p:sp>
      <p:sp>
        <p:nvSpPr>
          <p:cNvPr id="15" name="TextBox 14"/>
          <p:cNvSpPr txBox="1"/>
          <p:nvPr userDrawn="1"/>
        </p:nvSpPr>
        <p:spPr>
          <a:xfrm>
            <a:off x="12576517" y="1681089"/>
            <a:ext cx="1219200" cy="914400"/>
          </a:xfrm>
          <a:prstGeom prst="rect">
            <a:avLst/>
          </a:prstGeom>
        </p:spPr>
        <p:txBody>
          <a:bodyPr vert="horz" wrap="none" lIns="91440" tIns="45720" rIns="91440" bIns="45720" rtlCol="0">
            <a:normAutofit/>
          </a:bodyPr>
          <a:lstStyle/>
          <a:p>
            <a:pPr algn="l">
              <a:lnSpc>
                <a:spcPct val="150000"/>
              </a:lnSpc>
              <a:spcBef>
                <a:spcPts val="0"/>
              </a:spcBef>
            </a:pPr>
            <a:endParaRPr lang="en-NZ" sz="1800" dirty="0"/>
          </a:p>
        </p:txBody>
      </p:sp>
      <p:sp>
        <p:nvSpPr>
          <p:cNvPr id="19" name="Round Single Corner Rectangle 18"/>
          <p:cNvSpPr/>
          <p:nvPr userDrawn="1"/>
        </p:nvSpPr>
        <p:spPr>
          <a:xfrm rot="10800000">
            <a:off x="4623002" y="1458154"/>
            <a:ext cx="7568999" cy="4131115"/>
          </a:xfrm>
          <a:prstGeom prst="round1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800" dirty="0"/>
          </a:p>
        </p:txBody>
      </p:sp>
      <p:sp>
        <p:nvSpPr>
          <p:cNvPr id="21" name="Text Placeholder 20"/>
          <p:cNvSpPr>
            <a:spLocks noGrp="1"/>
          </p:cNvSpPr>
          <p:nvPr>
            <p:ph type="body" sz="quarter" idx="10"/>
          </p:nvPr>
        </p:nvSpPr>
        <p:spPr>
          <a:xfrm>
            <a:off x="5349241" y="5794375"/>
            <a:ext cx="5532119" cy="551318"/>
          </a:xfrm>
          <a:prstGeom prst="rect">
            <a:avLst/>
          </a:prstGeom>
        </p:spPr>
        <p:txBody>
          <a:bodyPr>
            <a:noAutofit/>
          </a:bodyPr>
          <a:lstStyle>
            <a:lvl1pPr marL="0" indent="0">
              <a:buFontTx/>
              <a:buNone/>
              <a:defRPr sz="1200">
                <a:solidFill>
                  <a:schemeClr val="bg1"/>
                </a:solidFill>
              </a:defRPr>
            </a:lvl1pPr>
            <a:lvl2pPr marL="457200" indent="0">
              <a:buFontTx/>
              <a:buNone/>
              <a:defRPr sz="1200">
                <a:solidFill>
                  <a:schemeClr val="bg1"/>
                </a:solidFill>
              </a:defRPr>
            </a:lvl2pPr>
            <a:lvl3pPr marL="914400" indent="0">
              <a:buFontTx/>
              <a:buNone/>
              <a:defRPr sz="1200">
                <a:solidFill>
                  <a:schemeClr val="bg1"/>
                </a:solidFill>
              </a:defRPr>
            </a:lvl3pPr>
            <a:lvl4pPr marL="1371600" indent="0">
              <a:buFontTx/>
              <a:buNone/>
              <a:defRPr sz="1200">
                <a:solidFill>
                  <a:schemeClr val="bg1"/>
                </a:solidFill>
              </a:defRPr>
            </a:lvl4pPr>
            <a:lvl5pPr marL="1828800" indent="0">
              <a:buFontTx/>
              <a:buNone/>
              <a:defRPr sz="1200">
                <a:solidFill>
                  <a:schemeClr val="bg1"/>
                </a:solidFill>
              </a:defRPr>
            </a:lvl5pPr>
          </a:lstStyle>
          <a:p>
            <a:pPr lvl="0"/>
            <a:r>
              <a:rPr lang="en-US" dirty="0"/>
              <a:t>Click to edit Master text styles</a:t>
            </a:r>
          </a:p>
        </p:txBody>
      </p:sp>
      <p:pic>
        <p:nvPicPr>
          <p:cNvPr id="22" name="Content Placeholder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55460" y="490270"/>
            <a:ext cx="1001097" cy="302362"/>
          </a:xfrm>
          <a:prstGeom prst="rect">
            <a:avLst/>
          </a:prstGeom>
        </p:spPr>
      </p:pic>
      <p:sp>
        <p:nvSpPr>
          <p:cNvPr id="23" name="Slide Number Placeholder 3"/>
          <p:cNvSpPr txBox="1">
            <a:spLocks/>
          </p:cNvSpPr>
          <p:nvPr userDrawn="1"/>
        </p:nvSpPr>
        <p:spPr>
          <a:xfrm>
            <a:off x="8492964" y="6079689"/>
            <a:ext cx="2743200" cy="365125"/>
          </a:xfrm>
          <a:prstGeom prst="rect">
            <a:avLst/>
          </a:prstGeom>
        </p:spPr>
        <p:txBody>
          <a:bodyPr vert="horz" lIns="0" tIns="0" rIns="0" bIns="0" rtlCol="0" anchor="b" anchorCtr="0"/>
          <a:lstStyle>
            <a:defPPr>
              <a:defRPr lang="en-US"/>
            </a:defPPr>
            <a:lvl1pPr marL="0" algn="r" defTabSz="914400" rtl="0" eaLnBrk="1" latinLnBrk="0" hangingPunct="1">
              <a:defRPr sz="1600" b="1" kern="1200">
                <a:solidFill>
                  <a:srgbClr val="77A02E"/>
                </a:solidFill>
                <a:latin typeface="Corbel" panose="020B0503020204020204" pitchFamily="34" charset="0"/>
                <a:ea typeface="+mn-ea"/>
                <a:cs typeface="Consolas" panose="020B0609020204030204" pitchFamily="49"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4F193D-36C1-4C90-849C-62E0717AC8ED}" type="slidenum">
              <a:rPr lang="en-NZ" sz="1600" b="0" smtClean="0">
                <a:solidFill>
                  <a:schemeClr val="bg1">
                    <a:alpha val="20000"/>
                  </a:schemeClr>
                </a:solidFill>
                <a:latin typeface="Segoe UI Semibold" panose="020B0702040204020203" pitchFamily="34" charset="0"/>
                <a:cs typeface="Segoe UI Semibold" panose="020B0702040204020203" pitchFamily="34" charset="0"/>
              </a:rPr>
              <a:t>‹#›</a:t>
            </a:fld>
            <a:endParaRPr lang="en-NZ" sz="1600" b="0" dirty="0">
              <a:solidFill>
                <a:schemeClr val="bg1">
                  <a:alpha val="20000"/>
                </a:schemeClr>
              </a:solidFill>
              <a:latin typeface="Segoe UI Semibold" panose="020B0702040204020203" pitchFamily="34" charset="0"/>
              <a:cs typeface="Segoe UI Semibold" panose="020B0702040204020203" pitchFamily="34" charset="0"/>
            </a:endParaRPr>
          </a:p>
        </p:txBody>
      </p:sp>
      <p:sp>
        <p:nvSpPr>
          <p:cNvPr id="25" name="Content Placeholder 24"/>
          <p:cNvSpPr>
            <a:spLocks noGrp="1"/>
          </p:cNvSpPr>
          <p:nvPr>
            <p:ph sz="quarter" idx="11"/>
          </p:nvPr>
        </p:nvSpPr>
        <p:spPr>
          <a:xfrm>
            <a:off x="4876800" y="1681164"/>
            <a:ext cx="6883200" cy="36909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Tree>
    <p:extLst>
      <p:ext uri="{BB962C8B-B14F-4D97-AF65-F5344CB8AC3E}">
        <p14:creationId xmlns:p14="http://schemas.microsoft.com/office/powerpoint/2010/main" val="1651218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8051C-0753-46FA-A4A6-C345228ED970}"/>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EB0B5CCE-B847-4067-9A4B-4DF9171540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1F3753FD-C544-4587-8A7C-28656BAFD7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18E5CCE2-F5AE-4754-B661-FBDB23E164DE}"/>
              </a:ext>
            </a:extLst>
          </p:cNvPr>
          <p:cNvSpPr>
            <a:spLocks noGrp="1"/>
          </p:cNvSpPr>
          <p:nvPr>
            <p:ph type="dt" sz="half" idx="10"/>
          </p:nvPr>
        </p:nvSpPr>
        <p:spPr/>
        <p:txBody>
          <a:bodyPr/>
          <a:lstStyle/>
          <a:p>
            <a:fld id="{E932D9E6-CC39-4DCD-B48D-E74B85D7BA76}" type="datetimeFigureOut">
              <a:rPr lang="en-NZ" smtClean="0"/>
              <a:t>11/08/2021</a:t>
            </a:fld>
            <a:endParaRPr lang="en-NZ" dirty="0"/>
          </a:p>
        </p:txBody>
      </p:sp>
      <p:sp>
        <p:nvSpPr>
          <p:cNvPr id="6" name="Footer Placeholder 5">
            <a:extLst>
              <a:ext uri="{FF2B5EF4-FFF2-40B4-BE49-F238E27FC236}">
                <a16:creationId xmlns:a16="http://schemas.microsoft.com/office/drawing/2014/main" id="{03DB478D-0BD6-45B0-B9B6-068C985D9DAD}"/>
              </a:ext>
            </a:extLst>
          </p:cNvPr>
          <p:cNvSpPr>
            <a:spLocks noGrp="1"/>
          </p:cNvSpPr>
          <p:nvPr>
            <p:ph type="ftr" sz="quarter" idx="11"/>
          </p:nvPr>
        </p:nvSpPr>
        <p:spPr/>
        <p:txBody>
          <a:bodyPr/>
          <a:lstStyle/>
          <a:p>
            <a:endParaRPr lang="en-NZ" dirty="0"/>
          </a:p>
        </p:txBody>
      </p:sp>
      <p:sp>
        <p:nvSpPr>
          <p:cNvPr id="7" name="Slide Number Placeholder 6">
            <a:extLst>
              <a:ext uri="{FF2B5EF4-FFF2-40B4-BE49-F238E27FC236}">
                <a16:creationId xmlns:a16="http://schemas.microsoft.com/office/drawing/2014/main" id="{6FF7DCBD-C735-44C6-9588-D1690BF60AD4}"/>
              </a:ext>
            </a:extLst>
          </p:cNvPr>
          <p:cNvSpPr>
            <a:spLocks noGrp="1"/>
          </p:cNvSpPr>
          <p:nvPr>
            <p:ph type="sldNum" sz="quarter" idx="12"/>
          </p:nvPr>
        </p:nvSpPr>
        <p:spPr/>
        <p:txBody>
          <a:bodyPr/>
          <a:lstStyle/>
          <a:p>
            <a:fld id="{11CD7067-C466-4819-9830-B0B4E6A707BE}" type="slidenum">
              <a:rPr lang="en-NZ" smtClean="0"/>
              <a:t>‹#›</a:t>
            </a:fld>
            <a:endParaRPr lang="en-NZ" dirty="0"/>
          </a:p>
        </p:txBody>
      </p:sp>
    </p:spTree>
    <p:extLst>
      <p:ext uri="{BB962C8B-B14F-4D97-AF65-F5344CB8AC3E}">
        <p14:creationId xmlns:p14="http://schemas.microsoft.com/office/powerpoint/2010/main" val="3368349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B95C4-0954-4877-95FD-F72DAD5803DB}"/>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BA91ACA9-4FBC-4B51-A7E3-5A2E4452C4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3CAA7D-C618-4F79-A870-0F2ACF5BADA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2FB70FE9-8E4D-4837-9A04-0C74DF8A58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DAFD78-EB33-4F1E-97E1-8DEA7D43DE2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1FD0B45D-CCB0-4408-B4A3-1FDA5FEEDFE6}"/>
              </a:ext>
            </a:extLst>
          </p:cNvPr>
          <p:cNvSpPr>
            <a:spLocks noGrp="1"/>
          </p:cNvSpPr>
          <p:nvPr>
            <p:ph type="dt" sz="half" idx="10"/>
          </p:nvPr>
        </p:nvSpPr>
        <p:spPr/>
        <p:txBody>
          <a:bodyPr/>
          <a:lstStyle/>
          <a:p>
            <a:fld id="{E932D9E6-CC39-4DCD-B48D-E74B85D7BA76}" type="datetimeFigureOut">
              <a:rPr lang="en-NZ" smtClean="0"/>
              <a:t>11/08/2021</a:t>
            </a:fld>
            <a:endParaRPr lang="en-NZ" dirty="0"/>
          </a:p>
        </p:txBody>
      </p:sp>
      <p:sp>
        <p:nvSpPr>
          <p:cNvPr id="8" name="Footer Placeholder 7">
            <a:extLst>
              <a:ext uri="{FF2B5EF4-FFF2-40B4-BE49-F238E27FC236}">
                <a16:creationId xmlns:a16="http://schemas.microsoft.com/office/drawing/2014/main" id="{C5FF2209-F367-4EA7-8278-1F19B7B0609E}"/>
              </a:ext>
            </a:extLst>
          </p:cNvPr>
          <p:cNvSpPr>
            <a:spLocks noGrp="1"/>
          </p:cNvSpPr>
          <p:nvPr>
            <p:ph type="ftr" sz="quarter" idx="11"/>
          </p:nvPr>
        </p:nvSpPr>
        <p:spPr/>
        <p:txBody>
          <a:bodyPr/>
          <a:lstStyle/>
          <a:p>
            <a:endParaRPr lang="en-NZ" dirty="0"/>
          </a:p>
        </p:txBody>
      </p:sp>
      <p:sp>
        <p:nvSpPr>
          <p:cNvPr id="9" name="Slide Number Placeholder 8">
            <a:extLst>
              <a:ext uri="{FF2B5EF4-FFF2-40B4-BE49-F238E27FC236}">
                <a16:creationId xmlns:a16="http://schemas.microsoft.com/office/drawing/2014/main" id="{4AF98ACC-0787-4346-A95D-97D586341C61}"/>
              </a:ext>
            </a:extLst>
          </p:cNvPr>
          <p:cNvSpPr>
            <a:spLocks noGrp="1"/>
          </p:cNvSpPr>
          <p:nvPr>
            <p:ph type="sldNum" sz="quarter" idx="12"/>
          </p:nvPr>
        </p:nvSpPr>
        <p:spPr/>
        <p:txBody>
          <a:bodyPr/>
          <a:lstStyle/>
          <a:p>
            <a:fld id="{11CD7067-C466-4819-9830-B0B4E6A707BE}" type="slidenum">
              <a:rPr lang="en-NZ" smtClean="0"/>
              <a:t>‹#›</a:t>
            </a:fld>
            <a:endParaRPr lang="en-NZ" dirty="0"/>
          </a:p>
        </p:txBody>
      </p:sp>
    </p:spTree>
    <p:extLst>
      <p:ext uri="{BB962C8B-B14F-4D97-AF65-F5344CB8AC3E}">
        <p14:creationId xmlns:p14="http://schemas.microsoft.com/office/powerpoint/2010/main" val="2033857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43700-BBD1-47C5-AF5A-EC151BEC2983}"/>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0285AD6E-5FC9-4749-A6FB-341D27E41A8B}"/>
              </a:ext>
            </a:extLst>
          </p:cNvPr>
          <p:cNvSpPr>
            <a:spLocks noGrp="1"/>
          </p:cNvSpPr>
          <p:nvPr>
            <p:ph type="dt" sz="half" idx="10"/>
          </p:nvPr>
        </p:nvSpPr>
        <p:spPr/>
        <p:txBody>
          <a:bodyPr/>
          <a:lstStyle/>
          <a:p>
            <a:fld id="{E932D9E6-CC39-4DCD-B48D-E74B85D7BA76}" type="datetimeFigureOut">
              <a:rPr lang="en-NZ" smtClean="0"/>
              <a:t>11/08/2021</a:t>
            </a:fld>
            <a:endParaRPr lang="en-NZ" dirty="0"/>
          </a:p>
        </p:txBody>
      </p:sp>
      <p:sp>
        <p:nvSpPr>
          <p:cNvPr id="4" name="Footer Placeholder 3">
            <a:extLst>
              <a:ext uri="{FF2B5EF4-FFF2-40B4-BE49-F238E27FC236}">
                <a16:creationId xmlns:a16="http://schemas.microsoft.com/office/drawing/2014/main" id="{52B9C2CF-2323-48D8-B7CE-8CB85F20EE23}"/>
              </a:ext>
            </a:extLst>
          </p:cNvPr>
          <p:cNvSpPr>
            <a:spLocks noGrp="1"/>
          </p:cNvSpPr>
          <p:nvPr>
            <p:ph type="ftr" sz="quarter" idx="11"/>
          </p:nvPr>
        </p:nvSpPr>
        <p:spPr/>
        <p:txBody>
          <a:bodyPr/>
          <a:lstStyle/>
          <a:p>
            <a:endParaRPr lang="en-NZ" dirty="0"/>
          </a:p>
        </p:txBody>
      </p:sp>
      <p:sp>
        <p:nvSpPr>
          <p:cNvPr id="5" name="Slide Number Placeholder 4">
            <a:extLst>
              <a:ext uri="{FF2B5EF4-FFF2-40B4-BE49-F238E27FC236}">
                <a16:creationId xmlns:a16="http://schemas.microsoft.com/office/drawing/2014/main" id="{19F6FC48-A3FF-4CEA-A473-50DC8DBD14BE}"/>
              </a:ext>
            </a:extLst>
          </p:cNvPr>
          <p:cNvSpPr>
            <a:spLocks noGrp="1"/>
          </p:cNvSpPr>
          <p:nvPr>
            <p:ph type="sldNum" sz="quarter" idx="12"/>
          </p:nvPr>
        </p:nvSpPr>
        <p:spPr/>
        <p:txBody>
          <a:bodyPr/>
          <a:lstStyle/>
          <a:p>
            <a:fld id="{11CD7067-C466-4819-9830-B0B4E6A707BE}" type="slidenum">
              <a:rPr lang="en-NZ" smtClean="0"/>
              <a:t>‹#›</a:t>
            </a:fld>
            <a:endParaRPr lang="en-NZ" dirty="0"/>
          </a:p>
        </p:txBody>
      </p:sp>
    </p:spTree>
    <p:extLst>
      <p:ext uri="{BB962C8B-B14F-4D97-AF65-F5344CB8AC3E}">
        <p14:creationId xmlns:p14="http://schemas.microsoft.com/office/powerpoint/2010/main" val="4023915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65B26A-469B-4115-AD64-50DC32442106}"/>
              </a:ext>
            </a:extLst>
          </p:cNvPr>
          <p:cNvSpPr>
            <a:spLocks noGrp="1"/>
          </p:cNvSpPr>
          <p:nvPr>
            <p:ph type="dt" sz="half" idx="10"/>
          </p:nvPr>
        </p:nvSpPr>
        <p:spPr/>
        <p:txBody>
          <a:bodyPr/>
          <a:lstStyle/>
          <a:p>
            <a:fld id="{E932D9E6-CC39-4DCD-B48D-E74B85D7BA76}" type="datetimeFigureOut">
              <a:rPr lang="en-NZ" smtClean="0"/>
              <a:t>11/08/2021</a:t>
            </a:fld>
            <a:endParaRPr lang="en-NZ" dirty="0"/>
          </a:p>
        </p:txBody>
      </p:sp>
      <p:sp>
        <p:nvSpPr>
          <p:cNvPr id="3" name="Footer Placeholder 2">
            <a:extLst>
              <a:ext uri="{FF2B5EF4-FFF2-40B4-BE49-F238E27FC236}">
                <a16:creationId xmlns:a16="http://schemas.microsoft.com/office/drawing/2014/main" id="{5930F53A-88DB-4F96-98A3-29EA3A643733}"/>
              </a:ext>
            </a:extLst>
          </p:cNvPr>
          <p:cNvSpPr>
            <a:spLocks noGrp="1"/>
          </p:cNvSpPr>
          <p:nvPr>
            <p:ph type="ftr" sz="quarter" idx="11"/>
          </p:nvPr>
        </p:nvSpPr>
        <p:spPr/>
        <p:txBody>
          <a:bodyPr/>
          <a:lstStyle/>
          <a:p>
            <a:endParaRPr lang="en-NZ" dirty="0"/>
          </a:p>
        </p:txBody>
      </p:sp>
      <p:sp>
        <p:nvSpPr>
          <p:cNvPr id="4" name="Slide Number Placeholder 3">
            <a:extLst>
              <a:ext uri="{FF2B5EF4-FFF2-40B4-BE49-F238E27FC236}">
                <a16:creationId xmlns:a16="http://schemas.microsoft.com/office/drawing/2014/main" id="{4022F38B-5CC7-4646-B0FC-7BB91C49F625}"/>
              </a:ext>
            </a:extLst>
          </p:cNvPr>
          <p:cNvSpPr>
            <a:spLocks noGrp="1"/>
          </p:cNvSpPr>
          <p:nvPr>
            <p:ph type="sldNum" sz="quarter" idx="12"/>
          </p:nvPr>
        </p:nvSpPr>
        <p:spPr/>
        <p:txBody>
          <a:bodyPr/>
          <a:lstStyle/>
          <a:p>
            <a:fld id="{11CD7067-C466-4819-9830-B0B4E6A707BE}" type="slidenum">
              <a:rPr lang="en-NZ" smtClean="0"/>
              <a:t>‹#›</a:t>
            </a:fld>
            <a:endParaRPr lang="en-NZ" dirty="0"/>
          </a:p>
        </p:txBody>
      </p:sp>
    </p:spTree>
    <p:extLst>
      <p:ext uri="{BB962C8B-B14F-4D97-AF65-F5344CB8AC3E}">
        <p14:creationId xmlns:p14="http://schemas.microsoft.com/office/powerpoint/2010/main" val="3134543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86908-2CC2-42FB-9B97-4054DE55E7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0F47F93B-9B65-437D-ACBC-7641630328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33145E09-8E78-44DC-AE62-8681344963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0B61E0-FBC0-41FE-B201-15742B030BDA}"/>
              </a:ext>
            </a:extLst>
          </p:cNvPr>
          <p:cNvSpPr>
            <a:spLocks noGrp="1"/>
          </p:cNvSpPr>
          <p:nvPr>
            <p:ph type="dt" sz="half" idx="10"/>
          </p:nvPr>
        </p:nvSpPr>
        <p:spPr/>
        <p:txBody>
          <a:bodyPr/>
          <a:lstStyle/>
          <a:p>
            <a:fld id="{E932D9E6-CC39-4DCD-B48D-E74B85D7BA76}" type="datetimeFigureOut">
              <a:rPr lang="en-NZ" smtClean="0"/>
              <a:t>11/08/2021</a:t>
            </a:fld>
            <a:endParaRPr lang="en-NZ" dirty="0"/>
          </a:p>
        </p:txBody>
      </p:sp>
      <p:sp>
        <p:nvSpPr>
          <p:cNvPr id="6" name="Footer Placeholder 5">
            <a:extLst>
              <a:ext uri="{FF2B5EF4-FFF2-40B4-BE49-F238E27FC236}">
                <a16:creationId xmlns:a16="http://schemas.microsoft.com/office/drawing/2014/main" id="{0345AADD-48A1-4D76-AFC2-0A742F4423E4}"/>
              </a:ext>
            </a:extLst>
          </p:cNvPr>
          <p:cNvSpPr>
            <a:spLocks noGrp="1"/>
          </p:cNvSpPr>
          <p:nvPr>
            <p:ph type="ftr" sz="quarter" idx="11"/>
          </p:nvPr>
        </p:nvSpPr>
        <p:spPr/>
        <p:txBody>
          <a:bodyPr/>
          <a:lstStyle/>
          <a:p>
            <a:endParaRPr lang="en-NZ" dirty="0"/>
          </a:p>
        </p:txBody>
      </p:sp>
      <p:sp>
        <p:nvSpPr>
          <p:cNvPr id="7" name="Slide Number Placeholder 6">
            <a:extLst>
              <a:ext uri="{FF2B5EF4-FFF2-40B4-BE49-F238E27FC236}">
                <a16:creationId xmlns:a16="http://schemas.microsoft.com/office/drawing/2014/main" id="{1B3BB568-75B4-403B-A352-8C66FFE1EF2E}"/>
              </a:ext>
            </a:extLst>
          </p:cNvPr>
          <p:cNvSpPr>
            <a:spLocks noGrp="1"/>
          </p:cNvSpPr>
          <p:nvPr>
            <p:ph type="sldNum" sz="quarter" idx="12"/>
          </p:nvPr>
        </p:nvSpPr>
        <p:spPr/>
        <p:txBody>
          <a:bodyPr/>
          <a:lstStyle/>
          <a:p>
            <a:fld id="{11CD7067-C466-4819-9830-B0B4E6A707BE}" type="slidenum">
              <a:rPr lang="en-NZ" smtClean="0"/>
              <a:t>‹#›</a:t>
            </a:fld>
            <a:endParaRPr lang="en-NZ" dirty="0"/>
          </a:p>
        </p:txBody>
      </p:sp>
    </p:spTree>
    <p:extLst>
      <p:ext uri="{BB962C8B-B14F-4D97-AF65-F5344CB8AC3E}">
        <p14:creationId xmlns:p14="http://schemas.microsoft.com/office/powerpoint/2010/main" val="1468956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D3C6A-F4C3-4DC8-95C2-D525C6F35E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D2E3CC92-A600-459B-AD71-1E6869710F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dirty="0"/>
          </a:p>
        </p:txBody>
      </p:sp>
      <p:sp>
        <p:nvSpPr>
          <p:cNvPr id="4" name="Text Placeholder 3">
            <a:extLst>
              <a:ext uri="{FF2B5EF4-FFF2-40B4-BE49-F238E27FC236}">
                <a16:creationId xmlns:a16="http://schemas.microsoft.com/office/drawing/2014/main" id="{5FE2820D-B4E8-4F60-B8C5-501BC00901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312BB7-2AE6-4F6A-8AAA-522A76D043D0}"/>
              </a:ext>
            </a:extLst>
          </p:cNvPr>
          <p:cNvSpPr>
            <a:spLocks noGrp="1"/>
          </p:cNvSpPr>
          <p:nvPr>
            <p:ph type="dt" sz="half" idx="10"/>
          </p:nvPr>
        </p:nvSpPr>
        <p:spPr/>
        <p:txBody>
          <a:bodyPr/>
          <a:lstStyle/>
          <a:p>
            <a:fld id="{E932D9E6-CC39-4DCD-B48D-E74B85D7BA76}" type="datetimeFigureOut">
              <a:rPr lang="en-NZ" smtClean="0"/>
              <a:t>11/08/2021</a:t>
            </a:fld>
            <a:endParaRPr lang="en-NZ" dirty="0"/>
          </a:p>
        </p:txBody>
      </p:sp>
      <p:sp>
        <p:nvSpPr>
          <p:cNvPr id="6" name="Footer Placeholder 5">
            <a:extLst>
              <a:ext uri="{FF2B5EF4-FFF2-40B4-BE49-F238E27FC236}">
                <a16:creationId xmlns:a16="http://schemas.microsoft.com/office/drawing/2014/main" id="{38A6289D-03AB-4792-A5B3-DD92F484B231}"/>
              </a:ext>
            </a:extLst>
          </p:cNvPr>
          <p:cNvSpPr>
            <a:spLocks noGrp="1"/>
          </p:cNvSpPr>
          <p:nvPr>
            <p:ph type="ftr" sz="quarter" idx="11"/>
          </p:nvPr>
        </p:nvSpPr>
        <p:spPr/>
        <p:txBody>
          <a:bodyPr/>
          <a:lstStyle/>
          <a:p>
            <a:endParaRPr lang="en-NZ" dirty="0"/>
          </a:p>
        </p:txBody>
      </p:sp>
      <p:sp>
        <p:nvSpPr>
          <p:cNvPr id="7" name="Slide Number Placeholder 6">
            <a:extLst>
              <a:ext uri="{FF2B5EF4-FFF2-40B4-BE49-F238E27FC236}">
                <a16:creationId xmlns:a16="http://schemas.microsoft.com/office/drawing/2014/main" id="{4DFD8D05-E7BA-4D5E-AE57-B1A083E8169B}"/>
              </a:ext>
            </a:extLst>
          </p:cNvPr>
          <p:cNvSpPr>
            <a:spLocks noGrp="1"/>
          </p:cNvSpPr>
          <p:nvPr>
            <p:ph type="sldNum" sz="quarter" idx="12"/>
          </p:nvPr>
        </p:nvSpPr>
        <p:spPr/>
        <p:txBody>
          <a:bodyPr/>
          <a:lstStyle/>
          <a:p>
            <a:fld id="{11CD7067-C466-4819-9830-B0B4E6A707BE}" type="slidenum">
              <a:rPr lang="en-NZ" smtClean="0"/>
              <a:t>‹#›</a:t>
            </a:fld>
            <a:endParaRPr lang="en-NZ" dirty="0"/>
          </a:p>
        </p:txBody>
      </p:sp>
    </p:spTree>
    <p:extLst>
      <p:ext uri="{BB962C8B-B14F-4D97-AF65-F5344CB8AC3E}">
        <p14:creationId xmlns:p14="http://schemas.microsoft.com/office/powerpoint/2010/main" val="2604617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slideLayout" Target="../slideLayouts/slideLayout3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19"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58F8B1-D80E-4CA8-A225-880D08804C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081280CC-63FF-4152-B3C4-AAE8418F55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DFB7FD27-E2F9-4338-98B3-56425848BD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32D9E6-CC39-4DCD-B48D-E74B85D7BA76}" type="datetimeFigureOut">
              <a:rPr lang="en-NZ" smtClean="0"/>
              <a:t>11/08/2021</a:t>
            </a:fld>
            <a:endParaRPr lang="en-NZ" dirty="0"/>
          </a:p>
        </p:txBody>
      </p:sp>
      <p:sp>
        <p:nvSpPr>
          <p:cNvPr id="5" name="Footer Placeholder 4">
            <a:extLst>
              <a:ext uri="{FF2B5EF4-FFF2-40B4-BE49-F238E27FC236}">
                <a16:creationId xmlns:a16="http://schemas.microsoft.com/office/drawing/2014/main" id="{50042EBB-66D4-4572-8F8D-D600A1A1AB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a:extLst>
              <a:ext uri="{FF2B5EF4-FFF2-40B4-BE49-F238E27FC236}">
                <a16:creationId xmlns:a16="http://schemas.microsoft.com/office/drawing/2014/main" id="{1D1046F1-A036-449F-A70C-9D04794EE0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CD7067-C466-4819-9830-B0B4E6A707BE}" type="slidenum">
              <a:rPr lang="en-NZ" smtClean="0"/>
              <a:t>‹#›</a:t>
            </a:fld>
            <a:endParaRPr lang="en-NZ" dirty="0"/>
          </a:p>
        </p:txBody>
      </p:sp>
    </p:spTree>
    <p:extLst>
      <p:ext uri="{BB962C8B-B14F-4D97-AF65-F5344CB8AC3E}">
        <p14:creationId xmlns:p14="http://schemas.microsoft.com/office/powerpoint/2010/main" val="1818061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903568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Lst>
  <p:hf sldNum="0" hdr="0" ftr="0" dt="0"/>
  <p:txStyles>
    <p:titleStyle>
      <a:lvl1pPr algn="l" defTabSz="914400" rtl="0" eaLnBrk="1" latinLnBrk="0" hangingPunct="1">
        <a:lnSpc>
          <a:spcPct val="90000"/>
        </a:lnSpc>
        <a:spcBef>
          <a:spcPct val="0"/>
        </a:spcBef>
        <a:buNone/>
        <a:defRPr sz="2800" b="1" kern="1200">
          <a:solidFill>
            <a:srgbClr val="00A99D"/>
          </a:solidFill>
          <a:latin typeface="Georgia" panose="020405020504050203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7.xml"/><Relationship Id="rId1" Type="http://schemas.openxmlformats.org/officeDocument/2006/relationships/video" Target="https://www.youtube.com/embed/MFAZJZiYurs?start=3&amp;feature=oembed" TargetMode="External"/><Relationship Id="rId4" Type="http://schemas.openxmlformats.org/officeDocument/2006/relationships/image" Target="../media/image12.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995637" y="513833"/>
            <a:ext cx="7474010" cy="2011306"/>
          </a:xfrm>
        </p:spPr>
        <p:txBody>
          <a:bodyPr/>
          <a:lstStyle/>
          <a:p>
            <a:r>
              <a:rPr lang="en-NZ" u="sng" dirty="0"/>
              <a:t>Ngā Paerewa Health and disability services standard </a:t>
            </a:r>
            <a:endParaRPr lang="en-NZ" dirty="0"/>
          </a:p>
        </p:txBody>
      </p:sp>
      <p:sp>
        <p:nvSpPr>
          <p:cNvPr id="7" name="Subtitle 6"/>
          <p:cNvSpPr>
            <a:spLocks noGrp="1"/>
          </p:cNvSpPr>
          <p:nvPr>
            <p:ph type="subTitle" idx="1"/>
          </p:nvPr>
        </p:nvSpPr>
        <p:spPr>
          <a:xfrm>
            <a:off x="995637" y="2817575"/>
            <a:ext cx="9949300" cy="1222849"/>
          </a:xfrm>
        </p:spPr>
        <p:txBody>
          <a:bodyPr/>
          <a:lstStyle/>
          <a:p>
            <a:r>
              <a:rPr lang="en-NZ" b="1" dirty="0"/>
              <a:t>NZS 8134:2021</a:t>
            </a:r>
          </a:p>
          <a:p>
            <a:endParaRPr lang="en-NZ" b="1" dirty="0"/>
          </a:p>
          <a:p>
            <a:r>
              <a:rPr lang="en-NZ" b="1" dirty="0"/>
              <a:t>Bringing the updated Standard into effect</a:t>
            </a:r>
          </a:p>
          <a:p>
            <a:endParaRPr lang="en-NZ" b="1" dirty="0"/>
          </a:p>
          <a:p>
            <a:r>
              <a:rPr lang="en-NZ" b="1" i="1" dirty="0"/>
              <a:t>We will commence promptly at 12:00pm. Thank you for attending this session. </a:t>
            </a:r>
          </a:p>
          <a:p>
            <a:endParaRPr lang="en-NZ" dirty="0"/>
          </a:p>
        </p:txBody>
      </p:sp>
    </p:spTree>
    <p:extLst>
      <p:ext uri="{BB962C8B-B14F-4D97-AF65-F5344CB8AC3E}">
        <p14:creationId xmlns:p14="http://schemas.microsoft.com/office/powerpoint/2010/main" val="71324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B8AE4-E095-4F55-A6B6-28C00F81FF6C}"/>
              </a:ext>
            </a:extLst>
          </p:cNvPr>
          <p:cNvSpPr>
            <a:spLocks noGrp="1"/>
          </p:cNvSpPr>
          <p:nvPr>
            <p:ph type="title"/>
          </p:nvPr>
        </p:nvSpPr>
        <p:spPr/>
        <p:txBody>
          <a:bodyPr>
            <a:normAutofit fontScale="90000"/>
          </a:bodyPr>
          <a:lstStyle/>
          <a:p>
            <a:br>
              <a:rPr lang="en-NZ" dirty="0">
                <a:solidFill>
                  <a:srgbClr val="384973"/>
                </a:solidFill>
              </a:rPr>
            </a:br>
            <a:r>
              <a:rPr lang="en-NZ" dirty="0">
                <a:solidFill>
                  <a:srgbClr val="384973"/>
                </a:solidFill>
              </a:rPr>
              <a:t>Section 2: </a:t>
            </a:r>
            <a:r>
              <a:rPr lang="nn-NO" sz="3100" dirty="0">
                <a:solidFill>
                  <a:srgbClr val="384973"/>
                </a:solidFill>
              </a:rPr>
              <a:t>HUNGA MAHI ME TE HANGANGA</a:t>
            </a:r>
            <a:br>
              <a:rPr lang="nn-NO" sz="3100" dirty="0">
                <a:solidFill>
                  <a:srgbClr val="384973"/>
                </a:solidFill>
              </a:rPr>
            </a:br>
            <a:r>
              <a:rPr lang="en-NZ" sz="3100" dirty="0">
                <a:solidFill>
                  <a:srgbClr val="384973"/>
                </a:solidFill>
              </a:rPr>
              <a:t>WORKFORCE AND STRUCTURE</a:t>
            </a:r>
          </a:p>
        </p:txBody>
      </p:sp>
      <p:sp>
        <p:nvSpPr>
          <p:cNvPr id="3" name="Content Placeholder 2">
            <a:extLst>
              <a:ext uri="{FF2B5EF4-FFF2-40B4-BE49-F238E27FC236}">
                <a16:creationId xmlns:a16="http://schemas.microsoft.com/office/drawing/2014/main" id="{1BBB6F63-943D-4469-89BB-D1F8631040AF}"/>
              </a:ext>
            </a:extLst>
          </p:cNvPr>
          <p:cNvSpPr>
            <a:spLocks noGrp="1"/>
          </p:cNvSpPr>
          <p:nvPr>
            <p:ph idx="1"/>
          </p:nvPr>
        </p:nvSpPr>
        <p:spPr/>
        <p:txBody>
          <a:bodyPr/>
          <a:lstStyle/>
          <a:p>
            <a:pPr marL="0" indent="0">
              <a:buNone/>
            </a:pPr>
            <a:r>
              <a:rPr lang="en-US" sz="2000" b="1" dirty="0"/>
              <a:t>Outcome 2: </a:t>
            </a:r>
            <a:r>
              <a:rPr lang="en-US" sz="2000" dirty="0"/>
              <a:t>People receive quality services through effective governance and a </a:t>
            </a:r>
            <a:r>
              <a:rPr lang="en-NZ" sz="2000" dirty="0"/>
              <a:t>supported workforce.</a:t>
            </a:r>
          </a:p>
          <a:p>
            <a:pPr marL="0" indent="0">
              <a:buNone/>
            </a:pPr>
            <a:r>
              <a:rPr lang="en-US" sz="1400" b="1" i="1" dirty="0"/>
              <a:t>Sub section</a:t>
            </a:r>
          </a:p>
          <a:p>
            <a:pPr marL="0" indent="0">
              <a:buNone/>
            </a:pPr>
            <a:r>
              <a:rPr lang="en-NZ" sz="1400" b="1" dirty="0"/>
              <a:t>2.1: Governance (11 criteria)</a:t>
            </a:r>
          </a:p>
          <a:p>
            <a:pPr marL="0" indent="0">
              <a:buNone/>
            </a:pPr>
            <a:r>
              <a:rPr lang="en-US" sz="1400" b="1" dirty="0"/>
              <a:t>2.2: Quality and risk (8 criteria)</a:t>
            </a:r>
          </a:p>
          <a:p>
            <a:pPr marL="0" indent="0">
              <a:buNone/>
            </a:pPr>
            <a:r>
              <a:rPr lang="en-NZ" sz="1400" b="1" dirty="0"/>
              <a:t>2.3: Service management (14 criteria)</a:t>
            </a:r>
          </a:p>
          <a:p>
            <a:pPr marL="0" indent="0">
              <a:buNone/>
            </a:pPr>
            <a:r>
              <a:rPr lang="en-US" sz="1400" b="1" dirty="0"/>
              <a:t>2.4: Health care and support workers (7 criteria)</a:t>
            </a:r>
          </a:p>
          <a:p>
            <a:pPr marL="0" indent="0">
              <a:buNone/>
            </a:pPr>
            <a:r>
              <a:rPr lang="en-NZ" sz="1400" b="1" dirty="0"/>
              <a:t>2.5: Information (3 criteria)</a:t>
            </a:r>
            <a:endParaRPr lang="en-NZ" sz="1400" dirty="0"/>
          </a:p>
        </p:txBody>
      </p:sp>
    </p:spTree>
    <p:extLst>
      <p:ext uri="{BB962C8B-B14F-4D97-AF65-F5344CB8AC3E}">
        <p14:creationId xmlns:p14="http://schemas.microsoft.com/office/powerpoint/2010/main" val="505339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2D827-A76C-48B8-BAAC-C1419BB68674}"/>
              </a:ext>
            </a:extLst>
          </p:cNvPr>
          <p:cNvSpPr>
            <a:spLocks noGrp="1"/>
          </p:cNvSpPr>
          <p:nvPr>
            <p:ph type="title"/>
          </p:nvPr>
        </p:nvSpPr>
        <p:spPr/>
        <p:txBody>
          <a:bodyPr/>
          <a:lstStyle/>
          <a:p>
            <a:r>
              <a:rPr lang="en-NZ" dirty="0"/>
              <a:t>Section 3: NGĀ HUARAHI KI TE ORANGA</a:t>
            </a:r>
            <a:br>
              <a:rPr lang="en-NZ" dirty="0"/>
            </a:br>
            <a:r>
              <a:rPr lang="en-NZ" dirty="0"/>
              <a:t>PATHWAYS TO WELLBEING</a:t>
            </a:r>
          </a:p>
        </p:txBody>
      </p:sp>
      <p:sp>
        <p:nvSpPr>
          <p:cNvPr id="3" name="Content Placeholder 2">
            <a:extLst>
              <a:ext uri="{FF2B5EF4-FFF2-40B4-BE49-F238E27FC236}">
                <a16:creationId xmlns:a16="http://schemas.microsoft.com/office/drawing/2014/main" id="{CD61997A-1ED1-40CB-88BE-EA30DF804481}"/>
              </a:ext>
            </a:extLst>
          </p:cNvPr>
          <p:cNvSpPr>
            <a:spLocks noGrp="1"/>
          </p:cNvSpPr>
          <p:nvPr>
            <p:ph idx="1"/>
          </p:nvPr>
        </p:nvSpPr>
        <p:spPr>
          <a:xfrm>
            <a:off x="838200" y="1439187"/>
            <a:ext cx="10801350" cy="4058340"/>
          </a:xfrm>
        </p:spPr>
        <p:txBody>
          <a:bodyPr/>
          <a:lstStyle/>
          <a:p>
            <a:pPr marL="0" indent="0">
              <a:buNone/>
            </a:pPr>
            <a:r>
              <a:rPr lang="en-US" sz="2000" b="1" dirty="0"/>
              <a:t>Outcome 3: </a:t>
            </a:r>
            <a:r>
              <a:rPr lang="en-US" sz="2000" dirty="0"/>
              <a:t>People participate in the development of their pathway to wellbeing, and receive timely assessment, followed by services that are planned, coordinated, and delivered in a manner that is tailored to their needs.</a:t>
            </a:r>
          </a:p>
          <a:p>
            <a:pPr marL="0" indent="0">
              <a:buNone/>
            </a:pPr>
            <a:r>
              <a:rPr lang="en-US" sz="1400" b="1" i="1" dirty="0"/>
              <a:t>Sub section</a:t>
            </a:r>
          </a:p>
          <a:p>
            <a:pPr marL="0" indent="0">
              <a:buNone/>
            </a:pPr>
            <a:r>
              <a:rPr lang="en-US" sz="1400" b="1" dirty="0"/>
              <a:t>3.1: Entry and declining entry (6 criteria)</a:t>
            </a:r>
          </a:p>
          <a:p>
            <a:pPr marL="0" indent="0">
              <a:buNone/>
            </a:pPr>
            <a:r>
              <a:rPr lang="en-US" sz="1400" b="1" dirty="0"/>
              <a:t>3.2: My pathway to wellbeing (7 criteria)</a:t>
            </a:r>
          </a:p>
          <a:p>
            <a:pPr marL="0" indent="0">
              <a:buNone/>
            </a:pPr>
            <a:r>
              <a:rPr lang="en-NZ" sz="1400" b="1" dirty="0"/>
              <a:t>3.3: Individualised activities (4 criteria)</a:t>
            </a:r>
          </a:p>
          <a:p>
            <a:pPr marL="0" indent="0">
              <a:buNone/>
            </a:pPr>
            <a:r>
              <a:rPr lang="en-NZ" sz="1400" b="1" dirty="0"/>
              <a:t>3.4: My medication (12 criteria)</a:t>
            </a:r>
          </a:p>
          <a:p>
            <a:pPr marL="0" indent="0">
              <a:buNone/>
            </a:pPr>
            <a:r>
              <a:rPr lang="en-US" sz="1400" b="1" dirty="0"/>
              <a:t>3.5: Nutrition to support wellbeing (7 criteria)</a:t>
            </a:r>
          </a:p>
          <a:p>
            <a:pPr marL="0" indent="0">
              <a:buNone/>
            </a:pPr>
            <a:r>
              <a:rPr lang="en-US" sz="1400" b="1" dirty="0"/>
              <a:t>3.6: Transition, transfer, and discharge (5 criteria)</a:t>
            </a:r>
          </a:p>
          <a:p>
            <a:pPr marL="0" indent="0">
              <a:buNone/>
            </a:pPr>
            <a:r>
              <a:rPr lang="en-NZ" sz="1400" b="1" dirty="0"/>
              <a:t>3.7: Electroconvulsive therapy (4 criteria)</a:t>
            </a:r>
          </a:p>
          <a:p>
            <a:pPr marL="0" indent="0">
              <a:buNone/>
            </a:pPr>
            <a:r>
              <a:rPr lang="en-US" sz="1400" b="1" dirty="0"/>
              <a:t>3.8: Obtaining and caring for gametes and embryos (8 criteria)</a:t>
            </a:r>
            <a:endParaRPr lang="en-NZ" sz="1400" dirty="0"/>
          </a:p>
        </p:txBody>
      </p:sp>
    </p:spTree>
    <p:extLst>
      <p:ext uri="{BB962C8B-B14F-4D97-AF65-F5344CB8AC3E}">
        <p14:creationId xmlns:p14="http://schemas.microsoft.com/office/powerpoint/2010/main" val="1630970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D6A8D-CE1C-4877-8F0D-74C61893B088}"/>
              </a:ext>
            </a:extLst>
          </p:cNvPr>
          <p:cNvSpPr>
            <a:spLocks noGrp="1"/>
          </p:cNvSpPr>
          <p:nvPr>
            <p:ph type="title"/>
          </p:nvPr>
        </p:nvSpPr>
        <p:spPr/>
        <p:txBody>
          <a:bodyPr/>
          <a:lstStyle/>
          <a:p>
            <a:r>
              <a:rPr lang="fi-FI" dirty="0">
                <a:solidFill>
                  <a:srgbClr val="384973"/>
                </a:solidFill>
              </a:rPr>
              <a:t>Section 4: TE ARO KI TE TANGATA ME TE TAIAO HAUMARU</a:t>
            </a:r>
            <a:br>
              <a:rPr lang="fi-FI" dirty="0">
                <a:solidFill>
                  <a:srgbClr val="384973"/>
                </a:solidFill>
              </a:rPr>
            </a:br>
            <a:r>
              <a:rPr lang="en-NZ" dirty="0">
                <a:solidFill>
                  <a:srgbClr val="384973"/>
                </a:solidFill>
              </a:rPr>
              <a:t>PERSON-CENTRED AND SAFE ENVIRONMENT</a:t>
            </a:r>
          </a:p>
        </p:txBody>
      </p:sp>
      <p:sp>
        <p:nvSpPr>
          <p:cNvPr id="3" name="Content Placeholder 2">
            <a:extLst>
              <a:ext uri="{FF2B5EF4-FFF2-40B4-BE49-F238E27FC236}">
                <a16:creationId xmlns:a16="http://schemas.microsoft.com/office/drawing/2014/main" id="{6BD34EA5-3272-4686-BEC4-4A7CEA1C8094}"/>
              </a:ext>
            </a:extLst>
          </p:cNvPr>
          <p:cNvSpPr>
            <a:spLocks noGrp="1"/>
          </p:cNvSpPr>
          <p:nvPr>
            <p:ph idx="1"/>
          </p:nvPr>
        </p:nvSpPr>
        <p:spPr/>
        <p:txBody>
          <a:bodyPr/>
          <a:lstStyle/>
          <a:p>
            <a:pPr marL="0" indent="0">
              <a:buNone/>
            </a:pPr>
            <a:r>
              <a:rPr lang="en-US" sz="2000" b="1" dirty="0"/>
              <a:t>Outcome 4: </a:t>
            </a:r>
            <a:r>
              <a:rPr lang="en-US" sz="2000" dirty="0"/>
              <a:t>Health and disability services are provided in a safe environment appropriate to the age and needs of the people receiving services that facilitates independence and meets the needs of people with disabilities.</a:t>
            </a:r>
          </a:p>
          <a:p>
            <a:pPr marL="0" indent="0">
              <a:buNone/>
            </a:pPr>
            <a:r>
              <a:rPr lang="en-US" sz="1400" b="1" i="1" dirty="0"/>
              <a:t>Sub section</a:t>
            </a:r>
          </a:p>
          <a:p>
            <a:pPr marL="0" indent="0">
              <a:buNone/>
            </a:pPr>
            <a:r>
              <a:rPr lang="en-NZ" sz="1400" b="1" dirty="0"/>
              <a:t>4.1: The facility (7 criteria)</a:t>
            </a:r>
          </a:p>
          <a:p>
            <a:pPr marL="0" indent="0">
              <a:buNone/>
            </a:pPr>
            <a:r>
              <a:rPr lang="en-US" sz="1400" b="1" dirty="0"/>
              <a:t>4.2: Security of people and workforce (8 criteria)</a:t>
            </a:r>
          </a:p>
          <a:p>
            <a:pPr marL="0" indent="0">
              <a:buNone/>
            </a:pPr>
            <a:endParaRPr lang="en-NZ" sz="2000" dirty="0"/>
          </a:p>
        </p:txBody>
      </p:sp>
    </p:spTree>
    <p:extLst>
      <p:ext uri="{BB962C8B-B14F-4D97-AF65-F5344CB8AC3E}">
        <p14:creationId xmlns:p14="http://schemas.microsoft.com/office/powerpoint/2010/main" val="1005354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DBFD7BE-53F6-4FA8-ACBD-B4A7588EAF0D}"/>
              </a:ext>
            </a:extLst>
          </p:cNvPr>
          <p:cNvSpPr>
            <a:spLocks noGrp="1"/>
          </p:cNvSpPr>
          <p:nvPr>
            <p:ph type="title"/>
          </p:nvPr>
        </p:nvSpPr>
        <p:spPr/>
        <p:txBody>
          <a:bodyPr>
            <a:normAutofit fontScale="90000"/>
          </a:bodyPr>
          <a:lstStyle/>
          <a:p>
            <a:r>
              <a:rPr lang="fi-FI" dirty="0"/>
              <a:t>Section 5: TE KAUPARE POKENGA ME TE KAITIAKITANGA PATU HUAKITA</a:t>
            </a:r>
            <a:br>
              <a:rPr lang="fi-FI" dirty="0"/>
            </a:br>
            <a:r>
              <a:rPr lang="en-US" dirty="0"/>
              <a:t>INFECTION PREVENTION AND ANTIMICROBIAL STEWARDSHIP</a:t>
            </a:r>
            <a:endParaRPr lang="en-NZ" dirty="0"/>
          </a:p>
        </p:txBody>
      </p:sp>
      <p:sp>
        <p:nvSpPr>
          <p:cNvPr id="6" name="Content Placeholder 5">
            <a:extLst>
              <a:ext uri="{FF2B5EF4-FFF2-40B4-BE49-F238E27FC236}">
                <a16:creationId xmlns:a16="http://schemas.microsoft.com/office/drawing/2014/main" id="{9F0BCE6B-BB4E-4455-A742-EC5EDFC3FC43}"/>
              </a:ext>
            </a:extLst>
          </p:cNvPr>
          <p:cNvSpPr>
            <a:spLocks noGrp="1"/>
          </p:cNvSpPr>
          <p:nvPr>
            <p:ph idx="1"/>
          </p:nvPr>
        </p:nvSpPr>
        <p:spPr/>
        <p:txBody>
          <a:bodyPr/>
          <a:lstStyle/>
          <a:p>
            <a:pPr marL="0" indent="0">
              <a:buNone/>
            </a:pPr>
            <a:r>
              <a:rPr lang="en-US" sz="2000" b="1" dirty="0"/>
              <a:t>Outcome 5: </a:t>
            </a:r>
            <a:r>
              <a:rPr lang="en-US" sz="2000" dirty="0"/>
              <a:t>Health and disability service providers’ infection prevention (IP) and antimicrobial stewardship (AMS) strategies define a clear vision and purpose, with quality of care, welfare, and safety at the centre. The IP and AMS programmes are up to date and informed by evidence and are an expression of a strategy that seeks to maximise quality of care and minimise infection risk and adverse effects from antibiotic use, such as </a:t>
            </a:r>
            <a:r>
              <a:rPr lang="en-NZ" sz="2000" dirty="0"/>
              <a:t>antimicrobial resistance.</a:t>
            </a:r>
          </a:p>
          <a:p>
            <a:pPr marL="0" indent="0">
              <a:buNone/>
            </a:pPr>
            <a:r>
              <a:rPr lang="en-US" sz="1400" b="1" i="1" dirty="0"/>
              <a:t>Sub section</a:t>
            </a:r>
          </a:p>
          <a:p>
            <a:pPr marL="0" indent="0">
              <a:buNone/>
            </a:pPr>
            <a:r>
              <a:rPr lang="en-NZ" sz="1400" b="1" dirty="0"/>
              <a:t>5.1: Governance (4 criteria)</a:t>
            </a:r>
          </a:p>
          <a:p>
            <a:pPr marL="0" indent="0">
              <a:buNone/>
            </a:pPr>
            <a:r>
              <a:rPr lang="en-NZ" sz="1400" b="1" dirty="0"/>
              <a:t>5.2: The infection prevention programme and implementation (13 criteria)</a:t>
            </a:r>
          </a:p>
          <a:p>
            <a:pPr marL="0" indent="0">
              <a:buNone/>
            </a:pPr>
            <a:r>
              <a:rPr lang="en-US" sz="1400" b="1" dirty="0"/>
              <a:t>5.3: Antimicrobial stewardship </a:t>
            </a:r>
            <a:r>
              <a:rPr lang="en-US" sz="1400" b="1" dirty="0" err="1"/>
              <a:t>programme</a:t>
            </a:r>
            <a:r>
              <a:rPr lang="en-US" sz="1400" b="1" dirty="0"/>
              <a:t> and implementation (3 criteria)</a:t>
            </a:r>
          </a:p>
          <a:p>
            <a:pPr marL="0" indent="0">
              <a:buNone/>
            </a:pPr>
            <a:r>
              <a:rPr lang="en-US" sz="1400" b="1" dirty="0"/>
              <a:t>5.4: Surveillance of health care-associated infection (5 criteria)</a:t>
            </a:r>
          </a:p>
          <a:p>
            <a:pPr marL="0" indent="0">
              <a:buNone/>
            </a:pPr>
            <a:r>
              <a:rPr lang="en-NZ" sz="1400" b="1" dirty="0"/>
              <a:t>5.5: Environment (5 criteria)</a:t>
            </a:r>
          </a:p>
          <a:p>
            <a:pPr marL="0" indent="0">
              <a:buNone/>
            </a:pPr>
            <a:endParaRPr lang="en-US" sz="1400" b="1" dirty="0"/>
          </a:p>
          <a:p>
            <a:pPr marL="0" indent="0">
              <a:buNone/>
            </a:pPr>
            <a:endParaRPr lang="en-NZ" sz="2000" dirty="0"/>
          </a:p>
        </p:txBody>
      </p:sp>
    </p:spTree>
    <p:extLst>
      <p:ext uri="{BB962C8B-B14F-4D97-AF65-F5344CB8AC3E}">
        <p14:creationId xmlns:p14="http://schemas.microsoft.com/office/powerpoint/2010/main" val="2206831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92272-D28A-4557-90D0-681ACC2BED2C}"/>
              </a:ext>
            </a:extLst>
          </p:cNvPr>
          <p:cNvSpPr>
            <a:spLocks noGrp="1"/>
          </p:cNvSpPr>
          <p:nvPr>
            <p:ph type="title"/>
          </p:nvPr>
        </p:nvSpPr>
        <p:spPr/>
        <p:txBody>
          <a:bodyPr/>
          <a:lstStyle/>
          <a:p>
            <a:r>
              <a:rPr lang="en-NZ" dirty="0"/>
              <a:t>Section 6: HERE TARATAHI</a:t>
            </a:r>
            <a:br>
              <a:rPr lang="en-NZ" dirty="0"/>
            </a:br>
            <a:r>
              <a:rPr lang="en-NZ" dirty="0"/>
              <a:t>RESTRAINT AND SECLUSION</a:t>
            </a:r>
          </a:p>
        </p:txBody>
      </p:sp>
      <p:sp>
        <p:nvSpPr>
          <p:cNvPr id="3" name="Content Placeholder 2">
            <a:extLst>
              <a:ext uri="{FF2B5EF4-FFF2-40B4-BE49-F238E27FC236}">
                <a16:creationId xmlns:a16="http://schemas.microsoft.com/office/drawing/2014/main" id="{9ABD3617-4366-4E3A-909A-C7FEAD7563C4}"/>
              </a:ext>
            </a:extLst>
          </p:cNvPr>
          <p:cNvSpPr>
            <a:spLocks noGrp="1"/>
          </p:cNvSpPr>
          <p:nvPr>
            <p:ph idx="1"/>
          </p:nvPr>
        </p:nvSpPr>
        <p:spPr/>
        <p:txBody>
          <a:bodyPr/>
          <a:lstStyle/>
          <a:p>
            <a:pPr marL="0" indent="0">
              <a:buNone/>
            </a:pPr>
            <a:r>
              <a:rPr lang="en-US" sz="2000" b="1" dirty="0"/>
              <a:t>Outcome 6: </a:t>
            </a:r>
            <a:r>
              <a:rPr lang="en-US" sz="2000" dirty="0"/>
              <a:t>Services shall aim for a restraint and seclusion free environment, in which people’s dignity and mana are maintained.</a:t>
            </a:r>
          </a:p>
          <a:p>
            <a:pPr marL="0" indent="0">
              <a:buNone/>
            </a:pPr>
            <a:r>
              <a:rPr lang="en-US" sz="1400" b="1" i="1" dirty="0"/>
              <a:t>Sub section</a:t>
            </a:r>
          </a:p>
          <a:p>
            <a:pPr marL="0" indent="0">
              <a:buNone/>
            </a:pPr>
            <a:r>
              <a:rPr lang="en-US" sz="1400" b="1" dirty="0"/>
              <a:t>6.1: A process of restraint (6 criteria)</a:t>
            </a:r>
          </a:p>
          <a:p>
            <a:pPr marL="0" indent="0">
              <a:buNone/>
            </a:pPr>
            <a:r>
              <a:rPr lang="en-NZ" sz="1400" b="1" dirty="0"/>
              <a:t>6.2: Safe restraint (8 criteria)</a:t>
            </a:r>
          </a:p>
          <a:p>
            <a:pPr marL="0" indent="0">
              <a:buNone/>
            </a:pPr>
            <a:r>
              <a:rPr lang="en-US" sz="1400" b="1" dirty="0"/>
              <a:t>6.3: Quality review of restraint (1 criteria)</a:t>
            </a:r>
          </a:p>
          <a:p>
            <a:pPr marL="0" indent="0">
              <a:buNone/>
            </a:pPr>
            <a:r>
              <a:rPr lang="en-NZ" sz="1400" b="1" dirty="0"/>
              <a:t>6.4: Seclusion (9 criteria)</a:t>
            </a:r>
          </a:p>
          <a:p>
            <a:pPr marL="0" indent="0">
              <a:buNone/>
            </a:pPr>
            <a:endParaRPr lang="en-US" b="1" dirty="0"/>
          </a:p>
          <a:p>
            <a:pPr marL="0" indent="0">
              <a:buNone/>
            </a:pPr>
            <a:endParaRPr lang="en-NZ" sz="1400" b="1" dirty="0"/>
          </a:p>
          <a:p>
            <a:pPr marL="0" indent="0">
              <a:buNone/>
            </a:pPr>
            <a:endParaRPr lang="en-US" sz="1400" b="1" dirty="0"/>
          </a:p>
          <a:p>
            <a:pPr marL="0" indent="0">
              <a:buNone/>
            </a:pPr>
            <a:endParaRPr lang="en-NZ" sz="2000" dirty="0"/>
          </a:p>
        </p:txBody>
      </p:sp>
    </p:spTree>
    <p:extLst>
      <p:ext uri="{BB962C8B-B14F-4D97-AF65-F5344CB8AC3E}">
        <p14:creationId xmlns:p14="http://schemas.microsoft.com/office/powerpoint/2010/main" val="934742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3410" y="208659"/>
            <a:ext cx="9875895" cy="1234255"/>
          </a:xfrm>
        </p:spPr>
        <p:txBody>
          <a:bodyPr>
            <a:normAutofit fontScale="90000"/>
          </a:bodyPr>
          <a:lstStyle/>
          <a:p>
            <a:r>
              <a:rPr lang="en-NZ" b="0" dirty="0">
                <a:latin typeface="Segoe UI Semibold" panose="020B0702040204020203" pitchFamily="34" charset="0"/>
                <a:cs typeface="Segoe UI Semibold" panose="020B0702040204020203" pitchFamily="34" charset="0"/>
              </a:rPr>
              <a:t>Indicative Implementation timeline</a:t>
            </a:r>
            <a:br>
              <a:rPr lang="en-NZ" b="0" dirty="0"/>
            </a:br>
            <a:r>
              <a:rPr lang="en-NZ" b="0" dirty="0"/>
              <a:t>NZS 8134: 2021 Ngā paerewa Health &amp; Disability Services Standard</a:t>
            </a:r>
          </a:p>
        </p:txBody>
      </p:sp>
      <p:sp>
        <p:nvSpPr>
          <p:cNvPr id="40" name="TextBox 39"/>
          <p:cNvSpPr txBox="1"/>
          <p:nvPr/>
        </p:nvSpPr>
        <p:spPr>
          <a:xfrm>
            <a:off x="8922095" y="4440035"/>
            <a:ext cx="2379540" cy="523220"/>
          </a:xfrm>
          <a:prstGeom prst="rect">
            <a:avLst/>
          </a:prstGeom>
          <a:noFill/>
        </p:spPr>
        <p:txBody>
          <a:bodyPr wrap="square" rtlCol="0">
            <a:spAutoFit/>
          </a:bodyPr>
          <a:lstStyle/>
          <a:p>
            <a:pPr algn="r"/>
            <a:r>
              <a:rPr lang="en-NZ" sz="1400" dirty="0">
                <a:solidFill>
                  <a:schemeClr val="accent2"/>
                </a:solidFill>
                <a:latin typeface="Segoe UI Black" panose="020B0A02040204020203" pitchFamily="34" charset="0"/>
                <a:ea typeface="Segoe UI Black" panose="020B0A02040204020203" pitchFamily="34" charset="0"/>
              </a:rPr>
              <a:t>28 February 2022</a:t>
            </a:r>
          </a:p>
          <a:p>
            <a:pPr algn="r"/>
            <a:r>
              <a:rPr lang="en-NZ" sz="1400" dirty="0">
                <a:solidFill>
                  <a:schemeClr val="accent2"/>
                </a:solidFill>
                <a:latin typeface="Segoe UI Black" panose="020B0A02040204020203" pitchFamily="34" charset="0"/>
                <a:ea typeface="Segoe UI Black" panose="020B0A02040204020203" pitchFamily="34" charset="0"/>
              </a:rPr>
              <a:t>Standard in effect</a:t>
            </a:r>
          </a:p>
        </p:txBody>
      </p:sp>
      <p:grpSp>
        <p:nvGrpSpPr>
          <p:cNvPr id="20" name="Group 19">
            <a:extLst>
              <a:ext uri="{FF2B5EF4-FFF2-40B4-BE49-F238E27FC236}">
                <a16:creationId xmlns:a16="http://schemas.microsoft.com/office/drawing/2014/main" id="{AE96A613-35B9-411C-ACCD-DB6B3414C866}"/>
              </a:ext>
            </a:extLst>
          </p:cNvPr>
          <p:cNvGrpSpPr/>
          <p:nvPr/>
        </p:nvGrpSpPr>
        <p:grpSpPr>
          <a:xfrm>
            <a:off x="2883594" y="2035404"/>
            <a:ext cx="7907272" cy="346643"/>
            <a:chOff x="6213594" y="3004730"/>
            <a:chExt cx="5144240" cy="273346"/>
          </a:xfrm>
        </p:grpSpPr>
        <p:sp>
          <p:nvSpPr>
            <p:cNvPr id="75" name="Rectangle 74">
              <a:extLst>
                <a:ext uri="{FF2B5EF4-FFF2-40B4-BE49-F238E27FC236}">
                  <a16:creationId xmlns:a16="http://schemas.microsoft.com/office/drawing/2014/main" id="{4579BC50-EC6B-41E8-B127-A8D233B88EBA}"/>
                </a:ext>
              </a:extLst>
            </p:cNvPr>
            <p:cNvSpPr/>
            <p:nvPr/>
          </p:nvSpPr>
          <p:spPr>
            <a:xfrm>
              <a:off x="6213594" y="3058056"/>
              <a:ext cx="5144240" cy="204950"/>
            </a:xfrm>
            <a:prstGeom prst="rect">
              <a:avLst/>
            </a:prstGeom>
            <a:solidFill>
              <a:srgbClr val="38497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48" name="Rounded Rectangle 4">
              <a:extLst>
                <a:ext uri="{FF2B5EF4-FFF2-40B4-BE49-F238E27FC236}">
                  <a16:creationId xmlns:a16="http://schemas.microsoft.com/office/drawing/2014/main" id="{0C710396-3682-413D-97B0-AD93645E5915}"/>
                </a:ext>
              </a:extLst>
            </p:cNvPr>
            <p:cNvSpPr/>
            <p:nvPr/>
          </p:nvSpPr>
          <p:spPr>
            <a:xfrm>
              <a:off x="7194972" y="3004730"/>
              <a:ext cx="2000184" cy="273346"/>
            </a:xfrm>
            <a:prstGeom prst="roundRect">
              <a:avLst/>
            </a:prstGeom>
            <a:noFill/>
            <a:ln>
              <a:noFill/>
            </a:ln>
          </p:spPr>
          <p:style>
            <a:lnRef idx="2">
              <a:schemeClr val="accent2"/>
            </a:lnRef>
            <a:fillRef idx="1">
              <a:schemeClr val="lt1"/>
            </a:fillRef>
            <a:effectRef idx="0">
              <a:schemeClr val="accent2"/>
            </a:effectRef>
            <a:fontRef idx="minor">
              <a:schemeClr val="dk1"/>
            </a:fontRef>
          </p:style>
          <p:txBody>
            <a:bodyPr rtlCol="0" anchor="ctr"/>
            <a:lstStyle/>
            <a:p>
              <a:r>
                <a:rPr lang="en-NZ" sz="1600" dirty="0">
                  <a:solidFill>
                    <a:schemeClr val="bg1"/>
                  </a:solidFill>
                  <a:latin typeface="Segoe UI Light" panose="020B0502040204020203" pitchFamily="34" charset="0"/>
                  <a:ea typeface="Segoe UI Black" panose="020B0A02040204020203" pitchFamily="34" charset="0"/>
                  <a:cs typeface="Segoe UI Light" panose="020B0502040204020203" pitchFamily="34" charset="0"/>
                </a:rPr>
                <a:t>Sector engagement </a:t>
              </a:r>
            </a:p>
          </p:txBody>
        </p:sp>
      </p:grpSp>
      <p:grpSp>
        <p:nvGrpSpPr>
          <p:cNvPr id="5" name="Group 4">
            <a:extLst>
              <a:ext uri="{FF2B5EF4-FFF2-40B4-BE49-F238E27FC236}">
                <a16:creationId xmlns:a16="http://schemas.microsoft.com/office/drawing/2014/main" id="{104BF98D-8EDE-4B46-A621-334586EE43B6}"/>
              </a:ext>
            </a:extLst>
          </p:cNvPr>
          <p:cNvGrpSpPr/>
          <p:nvPr/>
        </p:nvGrpSpPr>
        <p:grpSpPr>
          <a:xfrm>
            <a:off x="1530059" y="1567643"/>
            <a:ext cx="1334275" cy="1489774"/>
            <a:chOff x="578777" y="2539276"/>
            <a:chExt cx="1334275" cy="1489774"/>
          </a:xfrm>
        </p:grpSpPr>
        <p:sp>
          <p:nvSpPr>
            <p:cNvPr id="76" name="TextBox 75">
              <a:extLst>
                <a:ext uri="{FF2B5EF4-FFF2-40B4-BE49-F238E27FC236}">
                  <a16:creationId xmlns:a16="http://schemas.microsoft.com/office/drawing/2014/main" id="{F9B12B99-37C4-4D4A-B48D-F1679FD4BC3E}"/>
                </a:ext>
              </a:extLst>
            </p:cNvPr>
            <p:cNvSpPr txBox="1"/>
            <p:nvPr/>
          </p:nvSpPr>
          <p:spPr>
            <a:xfrm>
              <a:off x="578777" y="3013387"/>
              <a:ext cx="1334275" cy="1015663"/>
            </a:xfrm>
            <a:prstGeom prst="rect">
              <a:avLst/>
            </a:prstGeom>
            <a:noFill/>
          </p:spPr>
          <p:txBody>
            <a:bodyPr wrap="square" rtlCol="0">
              <a:spAutoFit/>
            </a:bodyPr>
            <a:lstStyle/>
            <a:p>
              <a:pPr algn="ctr"/>
              <a:r>
                <a:rPr lang="en-NZ" sz="1200" dirty="0">
                  <a:solidFill>
                    <a:srgbClr val="384973"/>
                  </a:solidFill>
                  <a:latin typeface="Segoe UI Light" panose="020B0502040204020203" pitchFamily="34" charset="0"/>
                  <a:ea typeface="Segoe UI Black" panose="020B0A02040204020203" pitchFamily="34" charset="0"/>
                  <a:cs typeface="Segoe UI Light" panose="020B0502040204020203" pitchFamily="34" charset="0"/>
                </a:rPr>
                <a:t>Minister </a:t>
              </a:r>
              <a:br>
                <a:rPr lang="en-NZ" sz="1200" dirty="0">
                  <a:solidFill>
                    <a:srgbClr val="384973"/>
                  </a:solidFill>
                  <a:latin typeface="Segoe UI Light" panose="020B0502040204020203" pitchFamily="34" charset="0"/>
                  <a:ea typeface="Segoe UI Black" panose="020B0A02040204020203" pitchFamily="34" charset="0"/>
                  <a:cs typeface="Segoe UI Light" panose="020B0502040204020203" pitchFamily="34" charset="0"/>
                </a:rPr>
              </a:br>
              <a:r>
                <a:rPr lang="en-NZ" sz="1200" dirty="0">
                  <a:solidFill>
                    <a:srgbClr val="384973"/>
                  </a:solidFill>
                  <a:latin typeface="Segoe UI Light" panose="020B0502040204020203" pitchFamily="34" charset="0"/>
                  <a:ea typeface="Segoe UI Black" panose="020B0A02040204020203" pitchFamily="34" charset="0"/>
                  <a:cs typeface="Segoe UI Light" panose="020B0502040204020203" pitchFamily="34" charset="0"/>
                </a:rPr>
                <a:t>of Health approves Standard </a:t>
              </a:r>
            </a:p>
            <a:p>
              <a:pPr algn="ctr"/>
              <a:r>
                <a:rPr lang="en-NZ" sz="1200" dirty="0">
                  <a:solidFill>
                    <a:srgbClr val="384973"/>
                  </a:solidFill>
                  <a:latin typeface="Segoe UI Light" panose="020B0502040204020203" pitchFamily="34" charset="0"/>
                  <a:ea typeface="Segoe UI Black" panose="020B0A02040204020203" pitchFamily="34" charset="0"/>
                  <a:cs typeface="Segoe UI Light" panose="020B0502040204020203" pitchFamily="34" charset="0"/>
                </a:rPr>
                <a:t>for use</a:t>
              </a:r>
            </a:p>
          </p:txBody>
        </p:sp>
        <p:sp>
          <p:nvSpPr>
            <p:cNvPr id="78" name="Diamond 77">
              <a:extLst>
                <a:ext uri="{FF2B5EF4-FFF2-40B4-BE49-F238E27FC236}">
                  <a16:creationId xmlns:a16="http://schemas.microsoft.com/office/drawing/2014/main" id="{AC0F6963-6AA3-42E7-9E7A-187B23F9CB26}"/>
                </a:ext>
              </a:extLst>
            </p:cNvPr>
            <p:cNvSpPr/>
            <p:nvPr/>
          </p:nvSpPr>
          <p:spPr>
            <a:xfrm>
              <a:off x="996016" y="2539276"/>
              <a:ext cx="430902" cy="485728"/>
            </a:xfrm>
            <a:prstGeom prst="diamond">
              <a:avLst/>
            </a:prstGeom>
            <a:solidFill>
              <a:srgbClr val="384973"/>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NZ" dirty="0">
                <a:solidFill>
                  <a:srgbClr val="384973"/>
                </a:solidFill>
              </a:endParaRPr>
            </a:p>
          </p:txBody>
        </p:sp>
      </p:grpSp>
      <p:grpSp>
        <p:nvGrpSpPr>
          <p:cNvPr id="19" name="Group 18">
            <a:extLst>
              <a:ext uri="{FF2B5EF4-FFF2-40B4-BE49-F238E27FC236}">
                <a16:creationId xmlns:a16="http://schemas.microsoft.com/office/drawing/2014/main" id="{FF276586-D5E1-4D74-81FD-A9EDD7713E64}"/>
              </a:ext>
            </a:extLst>
          </p:cNvPr>
          <p:cNvGrpSpPr/>
          <p:nvPr/>
        </p:nvGrpSpPr>
        <p:grpSpPr>
          <a:xfrm>
            <a:off x="355373" y="1299081"/>
            <a:ext cx="1155427" cy="1374275"/>
            <a:chOff x="4865127" y="2345501"/>
            <a:chExt cx="1155427" cy="1374275"/>
          </a:xfrm>
        </p:grpSpPr>
        <p:sp>
          <p:nvSpPr>
            <p:cNvPr id="47" name="Rounded Rectangle 35">
              <a:extLst>
                <a:ext uri="{FF2B5EF4-FFF2-40B4-BE49-F238E27FC236}">
                  <a16:creationId xmlns:a16="http://schemas.microsoft.com/office/drawing/2014/main" id="{27CB969D-ADD2-4752-953C-EC46B160A2EE}"/>
                </a:ext>
              </a:extLst>
            </p:cNvPr>
            <p:cNvSpPr/>
            <p:nvPr/>
          </p:nvSpPr>
          <p:spPr>
            <a:xfrm>
              <a:off x="4865127" y="2812023"/>
              <a:ext cx="1155427" cy="907753"/>
            </a:xfrm>
            <a:prstGeom prst="roundRect">
              <a:avLst/>
            </a:prstGeom>
            <a:no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NZ" sz="1400" dirty="0">
                  <a:solidFill>
                    <a:srgbClr val="3FAD31"/>
                  </a:solidFill>
                  <a:latin typeface="Segoe UI Light" panose="020B0502040204020203" pitchFamily="34" charset="0"/>
                  <a:cs typeface="Segoe UI Light" panose="020B0502040204020203" pitchFamily="34" charset="0"/>
                </a:rPr>
                <a:t>Standard NZ Board approval</a:t>
              </a:r>
            </a:p>
          </p:txBody>
        </p:sp>
        <p:sp>
          <p:nvSpPr>
            <p:cNvPr id="80" name="Diamond 79">
              <a:extLst>
                <a:ext uri="{FF2B5EF4-FFF2-40B4-BE49-F238E27FC236}">
                  <a16:creationId xmlns:a16="http://schemas.microsoft.com/office/drawing/2014/main" id="{00A30311-3566-4A48-833E-30BF64D9B555}"/>
                </a:ext>
              </a:extLst>
            </p:cNvPr>
            <p:cNvSpPr/>
            <p:nvPr/>
          </p:nvSpPr>
          <p:spPr>
            <a:xfrm>
              <a:off x="5240600" y="2345501"/>
              <a:ext cx="430902" cy="485728"/>
            </a:xfrm>
            <a:prstGeom prst="diamond">
              <a:avLst/>
            </a:prstGeom>
            <a:solidFill>
              <a:srgbClr val="3FAD3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NZ" dirty="0"/>
            </a:p>
          </p:txBody>
        </p:sp>
      </p:grpSp>
      <p:cxnSp>
        <p:nvCxnSpPr>
          <p:cNvPr id="22" name="Connector: Elbow 21">
            <a:extLst>
              <a:ext uri="{FF2B5EF4-FFF2-40B4-BE49-F238E27FC236}">
                <a16:creationId xmlns:a16="http://schemas.microsoft.com/office/drawing/2014/main" id="{02CBC48F-5226-41B5-8DFB-D1FC555E8F96}"/>
              </a:ext>
            </a:extLst>
          </p:cNvPr>
          <p:cNvCxnSpPr>
            <a:stCxn id="78" idx="3"/>
            <a:endCxn id="75" idx="1"/>
          </p:cNvCxnSpPr>
          <p:nvPr/>
        </p:nvCxnSpPr>
        <p:spPr>
          <a:xfrm>
            <a:off x="2378200" y="1810507"/>
            <a:ext cx="505394" cy="422476"/>
          </a:xfrm>
          <a:prstGeom prst="bentConnector3">
            <a:avLst>
              <a:gd name="adj1" fmla="val 50000"/>
            </a:avLst>
          </a:prstGeom>
          <a:ln>
            <a:solidFill>
              <a:srgbClr val="384973"/>
            </a:solidFill>
            <a:tailEnd type="triangle"/>
          </a:ln>
        </p:spPr>
        <p:style>
          <a:lnRef idx="1">
            <a:schemeClr val="accent1"/>
          </a:lnRef>
          <a:fillRef idx="0">
            <a:schemeClr val="accent1"/>
          </a:fillRef>
          <a:effectRef idx="0">
            <a:schemeClr val="accent1"/>
          </a:effectRef>
          <a:fontRef idx="minor">
            <a:schemeClr val="tx1"/>
          </a:fontRef>
        </p:style>
      </p:cxnSp>
      <p:cxnSp>
        <p:nvCxnSpPr>
          <p:cNvPr id="26" name="Connector: Elbow 25">
            <a:extLst>
              <a:ext uri="{FF2B5EF4-FFF2-40B4-BE49-F238E27FC236}">
                <a16:creationId xmlns:a16="http://schemas.microsoft.com/office/drawing/2014/main" id="{6F5810A1-8523-40FA-B028-2B3DA5B920FC}"/>
              </a:ext>
            </a:extLst>
          </p:cNvPr>
          <p:cNvCxnSpPr>
            <a:stCxn id="80" idx="3"/>
            <a:endCxn id="78" idx="1"/>
          </p:cNvCxnSpPr>
          <p:nvPr/>
        </p:nvCxnSpPr>
        <p:spPr>
          <a:xfrm>
            <a:off x="1161748" y="1541945"/>
            <a:ext cx="785550" cy="268562"/>
          </a:xfrm>
          <a:prstGeom prst="bentConnector3">
            <a:avLst/>
          </a:prstGeom>
          <a:ln>
            <a:solidFill>
              <a:srgbClr val="384973"/>
            </a:solidFill>
            <a:tailEnd type="triangle"/>
          </a:ln>
        </p:spPr>
        <p:style>
          <a:lnRef idx="1">
            <a:schemeClr val="accent1"/>
          </a:lnRef>
          <a:fillRef idx="0">
            <a:schemeClr val="accent1"/>
          </a:fillRef>
          <a:effectRef idx="0">
            <a:schemeClr val="accent1"/>
          </a:effectRef>
          <a:fontRef idx="minor">
            <a:schemeClr val="tx1"/>
          </a:fontRef>
        </p:style>
      </p:cxnSp>
      <p:sp>
        <p:nvSpPr>
          <p:cNvPr id="65" name="Diamond 64">
            <a:extLst>
              <a:ext uri="{FF2B5EF4-FFF2-40B4-BE49-F238E27FC236}">
                <a16:creationId xmlns:a16="http://schemas.microsoft.com/office/drawing/2014/main" id="{9B7ABF14-5185-420F-891E-BA95058A3AB3}"/>
              </a:ext>
            </a:extLst>
          </p:cNvPr>
          <p:cNvSpPr/>
          <p:nvPr/>
        </p:nvSpPr>
        <p:spPr>
          <a:xfrm>
            <a:off x="10790866" y="3965934"/>
            <a:ext cx="430902" cy="485728"/>
          </a:xfrm>
          <a:prstGeom prst="diamond">
            <a:avLst/>
          </a:prstGeom>
          <a:solidFill>
            <a:srgbClr val="ED7D3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NZ" dirty="0">
              <a:solidFill>
                <a:srgbClr val="384973"/>
              </a:solidFill>
            </a:endParaRPr>
          </a:p>
        </p:txBody>
      </p:sp>
      <p:grpSp>
        <p:nvGrpSpPr>
          <p:cNvPr id="70" name="Group 69">
            <a:extLst>
              <a:ext uri="{FF2B5EF4-FFF2-40B4-BE49-F238E27FC236}">
                <a16:creationId xmlns:a16="http://schemas.microsoft.com/office/drawing/2014/main" id="{6AB30D51-BB79-413B-9906-76D45B66A928}"/>
              </a:ext>
            </a:extLst>
          </p:cNvPr>
          <p:cNvGrpSpPr/>
          <p:nvPr/>
        </p:nvGrpSpPr>
        <p:grpSpPr>
          <a:xfrm>
            <a:off x="546551" y="4979697"/>
            <a:ext cx="11098897" cy="866343"/>
            <a:chOff x="207738" y="4815183"/>
            <a:chExt cx="11973849" cy="649318"/>
          </a:xfrm>
        </p:grpSpPr>
        <p:cxnSp>
          <p:nvCxnSpPr>
            <p:cNvPr id="72" name="Straight Connector 71">
              <a:extLst>
                <a:ext uri="{FF2B5EF4-FFF2-40B4-BE49-F238E27FC236}">
                  <a16:creationId xmlns:a16="http://schemas.microsoft.com/office/drawing/2014/main" id="{454BDBFD-B4E0-4DE6-9A3E-972143F6B1F8}"/>
                </a:ext>
              </a:extLst>
            </p:cNvPr>
            <p:cNvCxnSpPr/>
            <p:nvPr/>
          </p:nvCxnSpPr>
          <p:spPr>
            <a:xfrm>
              <a:off x="467708" y="4818754"/>
              <a:ext cx="0" cy="2793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F52ABE2E-F53F-4EE2-8BE4-76051757B956}"/>
                </a:ext>
              </a:extLst>
            </p:cNvPr>
            <p:cNvCxnSpPr/>
            <p:nvPr/>
          </p:nvCxnSpPr>
          <p:spPr>
            <a:xfrm>
              <a:off x="1598361" y="4818754"/>
              <a:ext cx="0" cy="2793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CFCF280A-AB53-4996-A91F-5C59BBABE0B5}"/>
                </a:ext>
              </a:extLst>
            </p:cNvPr>
            <p:cNvCxnSpPr/>
            <p:nvPr/>
          </p:nvCxnSpPr>
          <p:spPr>
            <a:xfrm>
              <a:off x="7251626" y="4818754"/>
              <a:ext cx="0" cy="2793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8A90621F-54FB-4EC7-877A-857CB4C12AB5}"/>
                </a:ext>
              </a:extLst>
            </p:cNvPr>
            <p:cNvCxnSpPr/>
            <p:nvPr/>
          </p:nvCxnSpPr>
          <p:spPr>
            <a:xfrm>
              <a:off x="4990320" y="4818754"/>
              <a:ext cx="0" cy="2793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F374A4F0-FF30-41DA-A0BC-E910E3FC2F83}"/>
                </a:ext>
              </a:extLst>
            </p:cNvPr>
            <p:cNvCxnSpPr/>
            <p:nvPr/>
          </p:nvCxnSpPr>
          <p:spPr>
            <a:xfrm>
              <a:off x="2729014" y="4818754"/>
              <a:ext cx="0" cy="2793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49BB95A4-12C8-4423-8992-6447206F5DD0}"/>
                </a:ext>
              </a:extLst>
            </p:cNvPr>
            <p:cNvCxnSpPr/>
            <p:nvPr/>
          </p:nvCxnSpPr>
          <p:spPr>
            <a:xfrm>
              <a:off x="3859667" y="4818754"/>
              <a:ext cx="0" cy="2793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FEA0D2C5-FAD6-417E-982B-BE64647DCD73}"/>
                </a:ext>
              </a:extLst>
            </p:cNvPr>
            <p:cNvCxnSpPr/>
            <p:nvPr/>
          </p:nvCxnSpPr>
          <p:spPr>
            <a:xfrm>
              <a:off x="8382279" y="4818754"/>
              <a:ext cx="0" cy="2793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2D7F638C-4CD6-4D36-9501-CF46663E73D9}"/>
                </a:ext>
              </a:extLst>
            </p:cNvPr>
            <p:cNvCxnSpPr/>
            <p:nvPr/>
          </p:nvCxnSpPr>
          <p:spPr>
            <a:xfrm>
              <a:off x="6120973" y="4818754"/>
              <a:ext cx="0" cy="2793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EC4C24F3-28D4-4994-BA34-3C197A4D99C6}"/>
                </a:ext>
              </a:extLst>
            </p:cNvPr>
            <p:cNvCxnSpPr/>
            <p:nvPr/>
          </p:nvCxnSpPr>
          <p:spPr>
            <a:xfrm>
              <a:off x="9512932" y="4818754"/>
              <a:ext cx="0" cy="2793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1B5E617A-5486-48AF-AF4A-EA036F8E961E}"/>
                </a:ext>
              </a:extLst>
            </p:cNvPr>
            <p:cNvCxnSpPr/>
            <p:nvPr/>
          </p:nvCxnSpPr>
          <p:spPr>
            <a:xfrm>
              <a:off x="11774243" y="4818754"/>
              <a:ext cx="0" cy="2793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F6FB04D6-3E11-45A4-8E0A-F0FE3E421896}"/>
                </a:ext>
              </a:extLst>
            </p:cNvPr>
            <p:cNvCxnSpPr/>
            <p:nvPr/>
          </p:nvCxnSpPr>
          <p:spPr>
            <a:xfrm>
              <a:off x="10643585" y="4818754"/>
              <a:ext cx="0" cy="2793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9" name="Rectangle 88">
              <a:extLst>
                <a:ext uri="{FF2B5EF4-FFF2-40B4-BE49-F238E27FC236}">
                  <a16:creationId xmlns:a16="http://schemas.microsoft.com/office/drawing/2014/main" id="{AD6CA7B1-8CF5-4CF4-9CDE-C4A73E19F60E}"/>
                </a:ext>
              </a:extLst>
            </p:cNvPr>
            <p:cNvSpPr/>
            <p:nvPr/>
          </p:nvSpPr>
          <p:spPr>
            <a:xfrm>
              <a:off x="479483" y="4815183"/>
              <a:ext cx="11316133" cy="103027"/>
            </a:xfrm>
            <a:prstGeom prst="rect">
              <a:avLst/>
            </a:prstGeom>
            <a:solidFill>
              <a:schemeClr val="tx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NZ" dirty="0"/>
            </a:p>
          </p:txBody>
        </p:sp>
        <p:sp>
          <p:nvSpPr>
            <p:cNvPr id="91" name="TextBox 90">
              <a:extLst>
                <a:ext uri="{FF2B5EF4-FFF2-40B4-BE49-F238E27FC236}">
                  <a16:creationId xmlns:a16="http://schemas.microsoft.com/office/drawing/2014/main" id="{1C030565-B016-4EFB-B5C5-5F8E16E4F2D3}"/>
                </a:ext>
              </a:extLst>
            </p:cNvPr>
            <p:cNvSpPr txBox="1"/>
            <p:nvPr/>
          </p:nvSpPr>
          <p:spPr>
            <a:xfrm>
              <a:off x="207738" y="5118486"/>
              <a:ext cx="679113" cy="346015"/>
            </a:xfrm>
            <a:prstGeom prst="rect">
              <a:avLst/>
            </a:prstGeom>
            <a:noFill/>
          </p:spPr>
          <p:txBody>
            <a:bodyPr wrap="square" rtlCol="0">
              <a:spAutoFit/>
            </a:bodyPr>
            <a:lstStyle/>
            <a:p>
              <a:pPr algn="ctr"/>
              <a:r>
                <a:rPr lang="en-NZ" sz="1200" dirty="0">
                  <a:latin typeface="Segoe UI" panose="020B0502040204020203" pitchFamily="34" charset="0"/>
                  <a:cs typeface="Segoe UI" panose="020B0502040204020203" pitchFamily="34" charset="0"/>
                </a:rPr>
                <a:t>May 2021</a:t>
              </a:r>
            </a:p>
          </p:txBody>
        </p:sp>
        <p:sp>
          <p:nvSpPr>
            <p:cNvPr id="92" name="TextBox 91">
              <a:extLst>
                <a:ext uri="{FF2B5EF4-FFF2-40B4-BE49-F238E27FC236}">
                  <a16:creationId xmlns:a16="http://schemas.microsoft.com/office/drawing/2014/main" id="{763874B2-56CF-4B5E-B719-52358F49C721}"/>
                </a:ext>
              </a:extLst>
            </p:cNvPr>
            <p:cNvSpPr txBox="1"/>
            <p:nvPr/>
          </p:nvSpPr>
          <p:spPr>
            <a:xfrm>
              <a:off x="11502498" y="5118486"/>
              <a:ext cx="679089" cy="346015"/>
            </a:xfrm>
            <a:prstGeom prst="rect">
              <a:avLst/>
            </a:prstGeom>
            <a:noFill/>
          </p:spPr>
          <p:txBody>
            <a:bodyPr wrap="square" rtlCol="0">
              <a:spAutoFit/>
            </a:bodyPr>
            <a:lstStyle/>
            <a:p>
              <a:pPr algn="ctr"/>
              <a:r>
                <a:rPr lang="en-NZ" sz="1200" dirty="0">
                  <a:latin typeface="Segoe UI" panose="020B0502040204020203" pitchFamily="34" charset="0"/>
                  <a:cs typeface="Segoe UI" panose="020B0502040204020203" pitchFamily="34" charset="0"/>
                </a:rPr>
                <a:t>Mar</a:t>
              </a:r>
            </a:p>
            <a:p>
              <a:pPr algn="ctr"/>
              <a:r>
                <a:rPr lang="en-NZ" sz="1200" dirty="0">
                  <a:latin typeface="Segoe UI" panose="020B0502040204020203" pitchFamily="34" charset="0"/>
                  <a:cs typeface="Segoe UI" panose="020B0502040204020203" pitchFamily="34" charset="0"/>
                </a:rPr>
                <a:t>2022</a:t>
              </a:r>
            </a:p>
          </p:txBody>
        </p:sp>
        <p:sp>
          <p:nvSpPr>
            <p:cNvPr id="93" name="TextBox 92">
              <a:extLst>
                <a:ext uri="{FF2B5EF4-FFF2-40B4-BE49-F238E27FC236}">
                  <a16:creationId xmlns:a16="http://schemas.microsoft.com/office/drawing/2014/main" id="{D7C3CD26-F266-43FC-98F8-5C2BC43A7EC4}"/>
                </a:ext>
              </a:extLst>
            </p:cNvPr>
            <p:cNvSpPr txBox="1"/>
            <p:nvPr/>
          </p:nvSpPr>
          <p:spPr>
            <a:xfrm>
              <a:off x="2466690" y="5118486"/>
              <a:ext cx="679107" cy="346015"/>
            </a:xfrm>
            <a:prstGeom prst="rect">
              <a:avLst/>
            </a:prstGeom>
            <a:noFill/>
            <a:ln>
              <a:noFill/>
            </a:ln>
          </p:spPr>
          <p:txBody>
            <a:bodyPr wrap="square" rtlCol="0">
              <a:spAutoFit/>
            </a:bodyPr>
            <a:lstStyle/>
            <a:p>
              <a:pPr algn="ctr"/>
              <a:r>
                <a:rPr lang="en-NZ" sz="1200" dirty="0">
                  <a:latin typeface="Segoe UI" panose="020B0502040204020203" pitchFamily="34" charset="0"/>
                  <a:cs typeface="Segoe UI" panose="020B0502040204020203" pitchFamily="34" charset="0"/>
                </a:rPr>
                <a:t>Jul</a:t>
              </a:r>
            </a:p>
            <a:p>
              <a:pPr algn="ctr"/>
              <a:r>
                <a:rPr lang="en-NZ" sz="1200" dirty="0">
                  <a:latin typeface="Segoe UI" panose="020B0502040204020203" pitchFamily="34" charset="0"/>
                  <a:cs typeface="Segoe UI" panose="020B0502040204020203" pitchFamily="34" charset="0"/>
                </a:rPr>
                <a:t>2021</a:t>
              </a:r>
            </a:p>
          </p:txBody>
        </p:sp>
        <p:sp>
          <p:nvSpPr>
            <p:cNvPr id="94" name="TextBox 93">
              <a:extLst>
                <a:ext uri="{FF2B5EF4-FFF2-40B4-BE49-F238E27FC236}">
                  <a16:creationId xmlns:a16="http://schemas.microsoft.com/office/drawing/2014/main" id="{EB2F065B-6327-4009-8786-B42D9057DB1A}"/>
                </a:ext>
              </a:extLst>
            </p:cNvPr>
            <p:cNvSpPr txBox="1"/>
            <p:nvPr/>
          </p:nvSpPr>
          <p:spPr>
            <a:xfrm>
              <a:off x="1337214" y="5118486"/>
              <a:ext cx="679108" cy="346015"/>
            </a:xfrm>
            <a:prstGeom prst="rect">
              <a:avLst/>
            </a:prstGeom>
            <a:noFill/>
          </p:spPr>
          <p:txBody>
            <a:bodyPr wrap="square" rtlCol="0">
              <a:spAutoFit/>
            </a:bodyPr>
            <a:lstStyle/>
            <a:p>
              <a:pPr algn="ctr"/>
              <a:r>
                <a:rPr lang="en-NZ" sz="1200" dirty="0">
                  <a:latin typeface="Segoe UI" panose="020B0502040204020203" pitchFamily="34" charset="0"/>
                  <a:cs typeface="Segoe UI" panose="020B0502040204020203" pitchFamily="34" charset="0"/>
                </a:rPr>
                <a:t>Jun</a:t>
              </a:r>
            </a:p>
            <a:p>
              <a:pPr algn="ctr"/>
              <a:r>
                <a:rPr lang="en-NZ" sz="1200" dirty="0">
                  <a:latin typeface="Segoe UI" panose="020B0502040204020203" pitchFamily="34" charset="0"/>
                  <a:cs typeface="Segoe UI" panose="020B0502040204020203" pitchFamily="34" charset="0"/>
                </a:rPr>
                <a:t>2021</a:t>
              </a:r>
            </a:p>
          </p:txBody>
        </p:sp>
        <p:sp>
          <p:nvSpPr>
            <p:cNvPr id="95" name="TextBox 94">
              <a:extLst>
                <a:ext uri="{FF2B5EF4-FFF2-40B4-BE49-F238E27FC236}">
                  <a16:creationId xmlns:a16="http://schemas.microsoft.com/office/drawing/2014/main" id="{C259903C-14CE-4E92-BA83-CA3C2C784B0D}"/>
                </a:ext>
              </a:extLst>
            </p:cNvPr>
            <p:cNvSpPr txBox="1"/>
            <p:nvPr/>
          </p:nvSpPr>
          <p:spPr>
            <a:xfrm>
              <a:off x="3596166" y="5118486"/>
              <a:ext cx="679103" cy="346015"/>
            </a:xfrm>
            <a:prstGeom prst="rect">
              <a:avLst/>
            </a:prstGeom>
            <a:noFill/>
          </p:spPr>
          <p:txBody>
            <a:bodyPr wrap="square" rtlCol="0">
              <a:spAutoFit/>
            </a:bodyPr>
            <a:lstStyle/>
            <a:p>
              <a:pPr algn="ctr"/>
              <a:r>
                <a:rPr lang="en-NZ" sz="1200" dirty="0">
                  <a:latin typeface="Segoe UI" panose="020B0502040204020203" pitchFamily="34" charset="0"/>
                  <a:cs typeface="Segoe UI" panose="020B0502040204020203" pitchFamily="34" charset="0"/>
                </a:rPr>
                <a:t>Aug 2021</a:t>
              </a:r>
            </a:p>
          </p:txBody>
        </p:sp>
        <p:sp>
          <p:nvSpPr>
            <p:cNvPr id="96" name="TextBox 95">
              <a:extLst>
                <a:ext uri="{FF2B5EF4-FFF2-40B4-BE49-F238E27FC236}">
                  <a16:creationId xmlns:a16="http://schemas.microsoft.com/office/drawing/2014/main" id="{4AA8120E-AF0F-4C61-96AB-AFA15E2496C0}"/>
                </a:ext>
              </a:extLst>
            </p:cNvPr>
            <p:cNvSpPr txBox="1"/>
            <p:nvPr/>
          </p:nvSpPr>
          <p:spPr>
            <a:xfrm>
              <a:off x="4725642" y="5118486"/>
              <a:ext cx="679103" cy="346015"/>
            </a:xfrm>
            <a:prstGeom prst="rect">
              <a:avLst/>
            </a:prstGeom>
            <a:noFill/>
          </p:spPr>
          <p:txBody>
            <a:bodyPr wrap="square" rtlCol="0">
              <a:spAutoFit/>
            </a:bodyPr>
            <a:lstStyle/>
            <a:p>
              <a:pPr algn="ctr"/>
              <a:r>
                <a:rPr lang="en-NZ" sz="1200" dirty="0">
                  <a:latin typeface="Segoe UI" panose="020B0502040204020203" pitchFamily="34" charset="0"/>
                  <a:cs typeface="Segoe UI" panose="020B0502040204020203" pitchFamily="34" charset="0"/>
                </a:rPr>
                <a:t>Sep 2021</a:t>
              </a:r>
            </a:p>
          </p:txBody>
        </p:sp>
        <p:sp>
          <p:nvSpPr>
            <p:cNvPr id="98" name="TextBox 97">
              <a:extLst>
                <a:ext uri="{FF2B5EF4-FFF2-40B4-BE49-F238E27FC236}">
                  <a16:creationId xmlns:a16="http://schemas.microsoft.com/office/drawing/2014/main" id="{E640BBA6-4B42-41FF-8B85-D36F73172190}"/>
                </a:ext>
              </a:extLst>
            </p:cNvPr>
            <p:cNvSpPr txBox="1"/>
            <p:nvPr/>
          </p:nvSpPr>
          <p:spPr>
            <a:xfrm>
              <a:off x="6984594" y="5118486"/>
              <a:ext cx="679094" cy="346015"/>
            </a:xfrm>
            <a:prstGeom prst="rect">
              <a:avLst/>
            </a:prstGeom>
            <a:noFill/>
          </p:spPr>
          <p:txBody>
            <a:bodyPr wrap="square" rtlCol="0">
              <a:spAutoFit/>
            </a:bodyPr>
            <a:lstStyle/>
            <a:p>
              <a:pPr algn="ctr"/>
              <a:r>
                <a:rPr lang="en-NZ" sz="1200" dirty="0">
                  <a:latin typeface="Segoe UI" panose="020B0502040204020203" pitchFamily="34" charset="0"/>
                  <a:cs typeface="Segoe UI" panose="020B0502040204020203" pitchFamily="34" charset="0"/>
                </a:rPr>
                <a:t>Nov 2021</a:t>
              </a:r>
            </a:p>
          </p:txBody>
        </p:sp>
        <p:sp>
          <p:nvSpPr>
            <p:cNvPr id="99" name="TextBox 98">
              <a:extLst>
                <a:ext uri="{FF2B5EF4-FFF2-40B4-BE49-F238E27FC236}">
                  <a16:creationId xmlns:a16="http://schemas.microsoft.com/office/drawing/2014/main" id="{AC181DA4-2581-4489-9E9A-427110E56872}"/>
                </a:ext>
              </a:extLst>
            </p:cNvPr>
            <p:cNvSpPr txBox="1"/>
            <p:nvPr/>
          </p:nvSpPr>
          <p:spPr>
            <a:xfrm>
              <a:off x="8114071" y="5118486"/>
              <a:ext cx="679091" cy="346015"/>
            </a:xfrm>
            <a:prstGeom prst="rect">
              <a:avLst/>
            </a:prstGeom>
            <a:noFill/>
          </p:spPr>
          <p:txBody>
            <a:bodyPr wrap="square" rtlCol="0">
              <a:spAutoFit/>
            </a:bodyPr>
            <a:lstStyle/>
            <a:p>
              <a:pPr algn="ctr"/>
              <a:r>
                <a:rPr lang="en-NZ" sz="1200" dirty="0">
                  <a:latin typeface="Segoe UI" panose="020B0502040204020203" pitchFamily="34" charset="0"/>
                  <a:cs typeface="Segoe UI" panose="020B0502040204020203" pitchFamily="34" charset="0"/>
                </a:rPr>
                <a:t>Dec 2021</a:t>
              </a:r>
            </a:p>
          </p:txBody>
        </p:sp>
        <p:sp>
          <p:nvSpPr>
            <p:cNvPr id="100" name="TextBox 99">
              <a:extLst>
                <a:ext uri="{FF2B5EF4-FFF2-40B4-BE49-F238E27FC236}">
                  <a16:creationId xmlns:a16="http://schemas.microsoft.com/office/drawing/2014/main" id="{C4B4CFA2-DB84-4A88-9FE9-3C9A759B6309}"/>
                </a:ext>
              </a:extLst>
            </p:cNvPr>
            <p:cNvSpPr txBox="1"/>
            <p:nvPr/>
          </p:nvSpPr>
          <p:spPr>
            <a:xfrm>
              <a:off x="9243546" y="5118486"/>
              <a:ext cx="679093" cy="346015"/>
            </a:xfrm>
            <a:prstGeom prst="rect">
              <a:avLst/>
            </a:prstGeom>
            <a:noFill/>
          </p:spPr>
          <p:txBody>
            <a:bodyPr wrap="square" rtlCol="0">
              <a:spAutoFit/>
            </a:bodyPr>
            <a:lstStyle/>
            <a:p>
              <a:pPr algn="ctr"/>
              <a:r>
                <a:rPr lang="en-NZ" sz="1200" dirty="0">
                  <a:latin typeface="Segoe UI" panose="020B0502040204020203" pitchFamily="34" charset="0"/>
                  <a:cs typeface="Segoe UI" panose="020B0502040204020203" pitchFamily="34" charset="0"/>
                </a:rPr>
                <a:t>Jan 2022</a:t>
              </a:r>
            </a:p>
          </p:txBody>
        </p:sp>
        <p:sp>
          <p:nvSpPr>
            <p:cNvPr id="101" name="TextBox 100">
              <a:extLst>
                <a:ext uri="{FF2B5EF4-FFF2-40B4-BE49-F238E27FC236}">
                  <a16:creationId xmlns:a16="http://schemas.microsoft.com/office/drawing/2014/main" id="{EEF16D6B-3D86-4655-BE4B-6752BD45435A}"/>
                </a:ext>
              </a:extLst>
            </p:cNvPr>
            <p:cNvSpPr txBox="1"/>
            <p:nvPr/>
          </p:nvSpPr>
          <p:spPr>
            <a:xfrm>
              <a:off x="10373022" y="5118486"/>
              <a:ext cx="679091" cy="346015"/>
            </a:xfrm>
            <a:prstGeom prst="rect">
              <a:avLst/>
            </a:prstGeom>
            <a:noFill/>
          </p:spPr>
          <p:txBody>
            <a:bodyPr wrap="square" rtlCol="0">
              <a:spAutoFit/>
            </a:bodyPr>
            <a:lstStyle/>
            <a:p>
              <a:pPr algn="ctr"/>
              <a:r>
                <a:rPr lang="en-NZ" sz="1200" dirty="0">
                  <a:latin typeface="Segoe UI" panose="020B0502040204020203" pitchFamily="34" charset="0"/>
                  <a:cs typeface="Segoe UI" panose="020B0502040204020203" pitchFamily="34" charset="0"/>
                </a:rPr>
                <a:t>Feb 2022</a:t>
              </a:r>
            </a:p>
          </p:txBody>
        </p:sp>
        <p:sp>
          <p:nvSpPr>
            <p:cNvPr id="108" name="TextBox 107">
              <a:extLst>
                <a:ext uri="{FF2B5EF4-FFF2-40B4-BE49-F238E27FC236}">
                  <a16:creationId xmlns:a16="http://schemas.microsoft.com/office/drawing/2014/main" id="{C996C56F-F849-4FCC-A857-237BBE8C9EF5}"/>
                </a:ext>
              </a:extLst>
            </p:cNvPr>
            <p:cNvSpPr txBox="1"/>
            <p:nvPr/>
          </p:nvSpPr>
          <p:spPr>
            <a:xfrm>
              <a:off x="5855118" y="5118486"/>
              <a:ext cx="679094" cy="346014"/>
            </a:xfrm>
            <a:prstGeom prst="rect">
              <a:avLst/>
            </a:prstGeom>
            <a:noFill/>
          </p:spPr>
          <p:txBody>
            <a:bodyPr wrap="square" rtlCol="0">
              <a:spAutoFit/>
            </a:bodyPr>
            <a:lstStyle/>
            <a:p>
              <a:pPr algn="ctr"/>
              <a:r>
                <a:rPr lang="en-NZ" sz="1200" dirty="0">
                  <a:latin typeface="Segoe UI" panose="020B0502040204020203" pitchFamily="34" charset="0"/>
                  <a:cs typeface="Segoe UI" panose="020B0502040204020203" pitchFamily="34" charset="0"/>
                </a:rPr>
                <a:t>Oct 2021</a:t>
              </a:r>
            </a:p>
          </p:txBody>
        </p:sp>
      </p:grpSp>
      <p:cxnSp>
        <p:nvCxnSpPr>
          <p:cNvPr id="29" name="Connector: Elbow 28">
            <a:extLst>
              <a:ext uri="{FF2B5EF4-FFF2-40B4-BE49-F238E27FC236}">
                <a16:creationId xmlns:a16="http://schemas.microsoft.com/office/drawing/2014/main" id="{A988F6E0-ADB2-47F2-84DF-E1F8D52111BB}"/>
              </a:ext>
            </a:extLst>
          </p:cNvPr>
          <p:cNvCxnSpPr>
            <a:stCxn id="75" idx="3"/>
            <a:endCxn id="65" idx="0"/>
          </p:cNvCxnSpPr>
          <p:nvPr/>
        </p:nvCxnSpPr>
        <p:spPr>
          <a:xfrm>
            <a:off x="10790866" y="2232983"/>
            <a:ext cx="215451" cy="1732951"/>
          </a:xfrm>
          <a:prstGeom prst="bentConnector2">
            <a:avLst/>
          </a:prstGeom>
          <a:ln>
            <a:solidFill>
              <a:srgbClr val="384973"/>
            </a:solidFill>
            <a:tailEnd type="triangle"/>
          </a:ln>
        </p:spPr>
        <p:style>
          <a:lnRef idx="1">
            <a:schemeClr val="accent1"/>
          </a:lnRef>
          <a:fillRef idx="0">
            <a:schemeClr val="accent1"/>
          </a:fillRef>
          <a:effectRef idx="0">
            <a:schemeClr val="accent1"/>
          </a:effectRef>
          <a:fontRef idx="minor">
            <a:schemeClr val="tx1"/>
          </a:fontRef>
        </p:style>
      </p:cxnSp>
      <p:grpSp>
        <p:nvGrpSpPr>
          <p:cNvPr id="41" name="Group 40">
            <a:extLst>
              <a:ext uri="{FF2B5EF4-FFF2-40B4-BE49-F238E27FC236}">
                <a16:creationId xmlns:a16="http://schemas.microsoft.com/office/drawing/2014/main" id="{63ACF7CB-03E4-43D1-B9D2-1B376403725D}"/>
              </a:ext>
            </a:extLst>
          </p:cNvPr>
          <p:cNvGrpSpPr/>
          <p:nvPr/>
        </p:nvGrpSpPr>
        <p:grpSpPr>
          <a:xfrm>
            <a:off x="2883593" y="2368708"/>
            <a:ext cx="2204133" cy="461236"/>
            <a:chOff x="6437549" y="3016227"/>
            <a:chExt cx="3555539" cy="207882"/>
          </a:xfrm>
        </p:grpSpPr>
        <p:sp>
          <p:nvSpPr>
            <p:cNvPr id="42" name="Rectangle 41">
              <a:extLst>
                <a:ext uri="{FF2B5EF4-FFF2-40B4-BE49-F238E27FC236}">
                  <a16:creationId xmlns:a16="http://schemas.microsoft.com/office/drawing/2014/main" id="{5EC59BAB-9E65-42D6-AA7A-ADC4C600ECD1}"/>
                </a:ext>
              </a:extLst>
            </p:cNvPr>
            <p:cNvSpPr/>
            <p:nvPr/>
          </p:nvSpPr>
          <p:spPr>
            <a:xfrm>
              <a:off x="6437549" y="3037601"/>
              <a:ext cx="3555539" cy="161234"/>
            </a:xfrm>
            <a:prstGeom prst="rect">
              <a:avLst/>
            </a:prstGeom>
            <a:solidFill>
              <a:srgbClr val="C6CFE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43" name="Rounded Rectangle 4">
              <a:extLst>
                <a:ext uri="{FF2B5EF4-FFF2-40B4-BE49-F238E27FC236}">
                  <a16:creationId xmlns:a16="http://schemas.microsoft.com/office/drawing/2014/main" id="{3E3A32A0-2605-4A8E-95EF-A3A9ECD31963}"/>
                </a:ext>
              </a:extLst>
            </p:cNvPr>
            <p:cNvSpPr/>
            <p:nvPr/>
          </p:nvSpPr>
          <p:spPr>
            <a:xfrm>
              <a:off x="6633816" y="3016227"/>
              <a:ext cx="3010523" cy="207882"/>
            </a:xfrm>
            <a:prstGeom prst="roundRect">
              <a:avLst/>
            </a:prstGeom>
            <a:noFill/>
            <a:ln>
              <a:noFill/>
            </a:ln>
          </p:spPr>
          <p:style>
            <a:lnRef idx="2">
              <a:schemeClr val="accent2"/>
            </a:lnRef>
            <a:fillRef idx="1">
              <a:schemeClr val="lt1"/>
            </a:fillRef>
            <a:effectRef idx="0">
              <a:schemeClr val="accent2"/>
            </a:effectRef>
            <a:fontRef idx="minor">
              <a:schemeClr val="dk1"/>
            </a:fontRef>
          </p:style>
          <p:txBody>
            <a:bodyPr rtlCol="0" anchor="ctr"/>
            <a:lstStyle/>
            <a:p>
              <a:r>
                <a:rPr lang="en-NZ" sz="1600" dirty="0">
                  <a:solidFill>
                    <a:schemeClr val="accent1">
                      <a:lumMod val="50000"/>
                    </a:schemeClr>
                  </a:solidFill>
                  <a:latin typeface="Segoe UI Light" panose="020B0502040204020203" pitchFamily="34" charset="0"/>
                  <a:ea typeface="Segoe UI Black" panose="020B0A02040204020203" pitchFamily="34" charset="0"/>
                  <a:cs typeface="Segoe UI Light" panose="020B0502040204020203" pitchFamily="34" charset="0"/>
                </a:rPr>
                <a:t>Online workshops</a:t>
              </a:r>
            </a:p>
          </p:txBody>
        </p:sp>
      </p:grpSp>
      <p:grpSp>
        <p:nvGrpSpPr>
          <p:cNvPr id="44" name="Group 43">
            <a:extLst>
              <a:ext uri="{FF2B5EF4-FFF2-40B4-BE49-F238E27FC236}">
                <a16:creationId xmlns:a16="http://schemas.microsoft.com/office/drawing/2014/main" id="{58A2CCF0-D8A2-4FD9-AE49-DE729F2B136E}"/>
              </a:ext>
            </a:extLst>
          </p:cNvPr>
          <p:cNvGrpSpPr/>
          <p:nvPr/>
        </p:nvGrpSpPr>
        <p:grpSpPr>
          <a:xfrm>
            <a:off x="4936463" y="3252918"/>
            <a:ext cx="3460433" cy="588644"/>
            <a:chOff x="6306411" y="3014415"/>
            <a:chExt cx="3009510" cy="232607"/>
          </a:xfrm>
        </p:grpSpPr>
        <p:sp>
          <p:nvSpPr>
            <p:cNvPr id="45" name="Rectangle 44">
              <a:extLst>
                <a:ext uri="{FF2B5EF4-FFF2-40B4-BE49-F238E27FC236}">
                  <a16:creationId xmlns:a16="http://schemas.microsoft.com/office/drawing/2014/main" id="{71F3F0C6-0AAC-4689-8B7C-BDF59D10293E}"/>
                </a:ext>
              </a:extLst>
            </p:cNvPr>
            <p:cNvSpPr/>
            <p:nvPr/>
          </p:nvSpPr>
          <p:spPr>
            <a:xfrm>
              <a:off x="6306411" y="3049312"/>
              <a:ext cx="3009510" cy="161234"/>
            </a:xfrm>
            <a:prstGeom prst="rect">
              <a:avLst/>
            </a:prstGeom>
            <a:solidFill>
              <a:srgbClr val="C6CFE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46" name="Rounded Rectangle 4">
              <a:extLst>
                <a:ext uri="{FF2B5EF4-FFF2-40B4-BE49-F238E27FC236}">
                  <a16:creationId xmlns:a16="http://schemas.microsoft.com/office/drawing/2014/main" id="{E9ABA66A-0090-4CB4-BC8F-5D2CDE4BDB31}"/>
                </a:ext>
              </a:extLst>
            </p:cNvPr>
            <p:cNvSpPr/>
            <p:nvPr/>
          </p:nvSpPr>
          <p:spPr>
            <a:xfrm>
              <a:off x="6354222" y="3014415"/>
              <a:ext cx="2723242" cy="232607"/>
            </a:xfrm>
            <a:prstGeom prst="roundRect">
              <a:avLst/>
            </a:prstGeom>
            <a:noFill/>
            <a:ln>
              <a:noFill/>
            </a:ln>
          </p:spPr>
          <p:style>
            <a:lnRef idx="2">
              <a:schemeClr val="accent2"/>
            </a:lnRef>
            <a:fillRef idx="1">
              <a:schemeClr val="lt1"/>
            </a:fillRef>
            <a:effectRef idx="0">
              <a:schemeClr val="accent2"/>
            </a:effectRef>
            <a:fontRef idx="minor">
              <a:schemeClr val="dk1"/>
            </a:fontRef>
          </p:style>
          <p:txBody>
            <a:bodyPr rtlCol="0" anchor="ctr"/>
            <a:lstStyle/>
            <a:p>
              <a:r>
                <a:rPr lang="en-NZ" sz="1600" dirty="0">
                  <a:solidFill>
                    <a:schemeClr val="accent1">
                      <a:lumMod val="50000"/>
                    </a:schemeClr>
                  </a:solidFill>
                  <a:latin typeface="Segoe UI Light" panose="020B0502040204020203" pitchFamily="34" charset="0"/>
                  <a:ea typeface="Segoe UI Black" panose="020B0A02040204020203" pitchFamily="34" charset="0"/>
                  <a:cs typeface="Segoe UI Light" panose="020B0502040204020203" pitchFamily="34" charset="0"/>
                </a:rPr>
                <a:t>Targeted sessions &amp; conferences</a:t>
              </a:r>
            </a:p>
          </p:txBody>
        </p:sp>
      </p:grpSp>
      <p:grpSp>
        <p:nvGrpSpPr>
          <p:cNvPr id="50" name="Group 49">
            <a:extLst>
              <a:ext uri="{FF2B5EF4-FFF2-40B4-BE49-F238E27FC236}">
                <a16:creationId xmlns:a16="http://schemas.microsoft.com/office/drawing/2014/main" id="{14B3208B-9128-47A9-9ED5-9867AAD0E7C5}"/>
              </a:ext>
            </a:extLst>
          </p:cNvPr>
          <p:cNvGrpSpPr/>
          <p:nvPr/>
        </p:nvGrpSpPr>
        <p:grpSpPr>
          <a:xfrm>
            <a:off x="8451871" y="3398402"/>
            <a:ext cx="2259128" cy="1222638"/>
            <a:chOff x="6213595" y="2997644"/>
            <a:chExt cx="3158446" cy="273346"/>
          </a:xfrm>
        </p:grpSpPr>
        <p:sp>
          <p:nvSpPr>
            <p:cNvPr id="51" name="Rectangle 50">
              <a:extLst>
                <a:ext uri="{FF2B5EF4-FFF2-40B4-BE49-F238E27FC236}">
                  <a16:creationId xmlns:a16="http://schemas.microsoft.com/office/drawing/2014/main" id="{BF5E29A4-DC04-4FCB-8D2D-CC936E5CC099}"/>
                </a:ext>
              </a:extLst>
            </p:cNvPr>
            <p:cNvSpPr/>
            <p:nvPr/>
          </p:nvSpPr>
          <p:spPr>
            <a:xfrm>
              <a:off x="6213595" y="3058056"/>
              <a:ext cx="3158446" cy="161234"/>
            </a:xfrm>
            <a:prstGeom prst="rect">
              <a:avLst/>
            </a:prstGeom>
            <a:solidFill>
              <a:srgbClr val="C6CFE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52" name="Rounded Rectangle 4">
              <a:extLst>
                <a:ext uri="{FF2B5EF4-FFF2-40B4-BE49-F238E27FC236}">
                  <a16:creationId xmlns:a16="http://schemas.microsoft.com/office/drawing/2014/main" id="{59F69781-DCFE-497F-AE0E-853F2868503E}"/>
                </a:ext>
              </a:extLst>
            </p:cNvPr>
            <p:cNvSpPr/>
            <p:nvPr/>
          </p:nvSpPr>
          <p:spPr>
            <a:xfrm>
              <a:off x="6325341" y="2997644"/>
              <a:ext cx="3046700" cy="273346"/>
            </a:xfrm>
            <a:prstGeom prst="roundRect">
              <a:avLst/>
            </a:prstGeom>
            <a:noFill/>
            <a:ln>
              <a:noFill/>
            </a:ln>
          </p:spPr>
          <p:style>
            <a:lnRef idx="2">
              <a:schemeClr val="accent2"/>
            </a:lnRef>
            <a:fillRef idx="1">
              <a:schemeClr val="lt1"/>
            </a:fillRef>
            <a:effectRef idx="0">
              <a:schemeClr val="accent2"/>
            </a:effectRef>
            <a:fontRef idx="minor">
              <a:schemeClr val="dk1"/>
            </a:fontRef>
          </p:style>
          <p:txBody>
            <a:bodyPr rtlCol="0" anchor="ctr"/>
            <a:lstStyle/>
            <a:p>
              <a:r>
                <a:rPr lang="en-NZ" sz="1600" dirty="0">
                  <a:solidFill>
                    <a:schemeClr val="accent1">
                      <a:lumMod val="50000"/>
                    </a:schemeClr>
                  </a:solidFill>
                  <a:latin typeface="Segoe UI Light" panose="020B0502040204020203" pitchFamily="34" charset="0"/>
                  <a:ea typeface="Segoe UI Black" panose="020B0A02040204020203" pitchFamily="34" charset="0"/>
                  <a:cs typeface="Segoe UI Light" panose="020B0502040204020203" pitchFamily="34" charset="0"/>
                </a:rPr>
                <a:t>Targeted workshops based on feedback</a:t>
              </a:r>
            </a:p>
          </p:txBody>
        </p:sp>
      </p:grpSp>
      <p:sp>
        <p:nvSpPr>
          <p:cNvPr id="2" name="TextBox 1">
            <a:extLst>
              <a:ext uri="{FF2B5EF4-FFF2-40B4-BE49-F238E27FC236}">
                <a16:creationId xmlns:a16="http://schemas.microsoft.com/office/drawing/2014/main" id="{440348D2-C421-4BED-A6FC-899C74AD1C59}"/>
              </a:ext>
            </a:extLst>
          </p:cNvPr>
          <p:cNvSpPr txBox="1"/>
          <p:nvPr/>
        </p:nvSpPr>
        <p:spPr>
          <a:xfrm>
            <a:off x="2807335" y="2758367"/>
            <a:ext cx="1492019" cy="670633"/>
          </a:xfrm>
          <a:prstGeom prst="rect">
            <a:avLst/>
          </a:prstGeom>
          <a:noFill/>
        </p:spPr>
        <p:txBody>
          <a:bodyPr wrap="square" rtlCol="0">
            <a:spAutoFit/>
          </a:bodyPr>
          <a:lstStyle>
            <a:defPPr>
              <a:defRPr lang="en-US"/>
            </a:defPPr>
            <a:lvl1pPr marL="342900" lvl="0" indent="-342900">
              <a:lnSpc>
                <a:spcPct val="107000"/>
              </a:lnSpc>
              <a:buFont typeface="Symbol" panose="05050102010706020507" pitchFamily="18" charset="2"/>
              <a:buChar char=""/>
              <a:tabLst>
                <a:tab pos="457200" algn="l"/>
              </a:tabLst>
              <a:defRPr sz="1200">
                <a:effectLst/>
                <a:latin typeface="Segoe UI Light" panose="020B0502040204020203" pitchFamily="34" charset="0"/>
                <a:cs typeface="Segoe UI Light" panose="020B0502040204020203" pitchFamily="34" charset="0"/>
              </a:defRPr>
            </a:lvl1pPr>
          </a:lstStyle>
          <a:p>
            <a:r>
              <a:rPr lang="en-NZ" dirty="0"/>
              <a:t>Lunchtime sessions for each section</a:t>
            </a:r>
          </a:p>
        </p:txBody>
      </p:sp>
      <p:sp>
        <p:nvSpPr>
          <p:cNvPr id="54" name="TextBox 53">
            <a:extLst>
              <a:ext uri="{FF2B5EF4-FFF2-40B4-BE49-F238E27FC236}">
                <a16:creationId xmlns:a16="http://schemas.microsoft.com/office/drawing/2014/main" id="{2DCEA4AB-54D8-4707-AA32-9BF95386AB98}"/>
              </a:ext>
            </a:extLst>
          </p:cNvPr>
          <p:cNvSpPr txBox="1"/>
          <p:nvPr/>
        </p:nvSpPr>
        <p:spPr>
          <a:xfrm>
            <a:off x="4874511" y="3760593"/>
            <a:ext cx="3250436" cy="868251"/>
          </a:xfrm>
          <a:prstGeom prst="rect">
            <a:avLst/>
          </a:prstGeom>
          <a:noFill/>
        </p:spPr>
        <p:txBody>
          <a:bodyPr wrap="square" rtlCol="0">
            <a:spAutoFit/>
          </a:bodyPr>
          <a:lstStyle/>
          <a:p>
            <a:pPr marL="342900" lvl="0" indent="-342900">
              <a:lnSpc>
                <a:spcPct val="107000"/>
              </a:lnSpc>
              <a:buFont typeface="Symbol" panose="05050102010706020507" pitchFamily="18" charset="2"/>
              <a:buChar char=""/>
              <a:tabLst>
                <a:tab pos="457200" algn="l"/>
              </a:tabLst>
            </a:pPr>
            <a:r>
              <a:rPr lang="en-NZ" sz="1200" dirty="0">
                <a:effectLst/>
                <a:latin typeface="Segoe UI Light" panose="020B0502040204020203" pitchFamily="34" charset="0"/>
                <a:cs typeface="Segoe UI Light" panose="020B0502040204020203" pitchFamily="34" charset="0"/>
              </a:rPr>
              <a:t>For each service type (eg ARC, RESDIS)</a:t>
            </a:r>
          </a:p>
          <a:p>
            <a:pPr marL="342900" lvl="0" indent="-342900">
              <a:lnSpc>
                <a:spcPct val="107000"/>
              </a:lnSpc>
              <a:buFont typeface="Symbol" panose="05050102010706020507" pitchFamily="18" charset="2"/>
              <a:buChar char=""/>
              <a:tabLst>
                <a:tab pos="457200" algn="l"/>
              </a:tabLst>
            </a:pPr>
            <a:r>
              <a:rPr lang="en-NZ" sz="1200" dirty="0">
                <a:effectLst/>
                <a:latin typeface="Segoe UI Light" panose="020B0502040204020203" pitchFamily="34" charset="0"/>
                <a:cs typeface="Segoe UI Light" panose="020B0502040204020203" pitchFamily="34" charset="0"/>
              </a:rPr>
              <a:t>DAAs</a:t>
            </a:r>
          </a:p>
          <a:p>
            <a:pPr marL="342900" lvl="0" indent="-342900">
              <a:lnSpc>
                <a:spcPct val="107000"/>
              </a:lnSpc>
              <a:buFont typeface="Symbol" panose="05050102010706020507" pitchFamily="18" charset="2"/>
              <a:buChar char=""/>
              <a:tabLst>
                <a:tab pos="457200" algn="l"/>
              </a:tabLst>
            </a:pPr>
            <a:r>
              <a:rPr lang="en-NZ" sz="1200" dirty="0">
                <a:effectLst/>
                <a:latin typeface="Segoe UI Light" panose="020B0502040204020203" pitchFamily="34" charset="0"/>
                <a:cs typeface="Segoe UI Light" panose="020B0502040204020203" pitchFamily="34" charset="0"/>
              </a:rPr>
              <a:t>People</a:t>
            </a:r>
            <a:r>
              <a:rPr lang="en-NZ" sz="1200" dirty="0">
                <a:latin typeface="Segoe UI Light" panose="020B0502040204020203" pitchFamily="34" charset="0"/>
                <a:cs typeface="Segoe UI Light" panose="020B0502040204020203" pitchFamily="34" charset="0"/>
              </a:rPr>
              <a:t>, whānau, consumer organisations</a:t>
            </a:r>
            <a:endParaRPr lang="en-NZ" sz="1200" dirty="0">
              <a:effectLst/>
              <a:latin typeface="Segoe UI Light" panose="020B0502040204020203" pitchFamily="34" charset="0"/>
              <a:cs typeface="Segoe UI Light" panose="020B0502040204020203" pitchFamily="34" charset="0"/>
            </a:endParaRPr>
          </a:p>
          <a:p>
            <a:pPr marL="342900" lvl="0" indent="-342900">
              <a:lnSpc>
                <a:spcPct val="107000"/>
              </a:lnSpc>
              <a:buFont typeface="Symbol" panose="05050102010706020507" pitchFamily="18" charset="2"/>
              <a:buChar char=""/>
              <a:tabLst>
                <a:tab pos="457200" algn="l"/>
              </a:tabLst>
            </a:pPr>
            <a:r>
              <a:rPr lang="en-NZ" sz="1200" dirty="0">
                <a:effectLst/>
                <a:latin typeface="Segoe UI Light" panose="020B0502040204020203" pitchFamily="34" charset="0"/>
                <a:cs typeface="Segoe UI Light" panose="020B0502040204020203" pitchFamily="34" charset="0"/>
              </a:rPr>
              <a:t>Māori health providers</a:t>
            </a:r>
            <a:endParaRPr lang="en-NZ" sz="1200" dirty="0">
              <a:effectLst/>
              <a:latin typeface="Segoe UI Light" panose="020B0502040204020203" pitchFamily="34" charset="0"/>
              <a:ea typeface="Calibri" panose="020F0502020204030204" pitchFamily="34" charset="0"/>
              <a:cs typeface="Segoe UI Light" panose="020B0502040204020203" pitchFamily="34" charset="0"/>
            </a:endParaRPr>
          </a:p>
        </p:txBody>
      </p:sp>
      <p:grpSp>
        <p:nvGrpSpPr>
          <p:cNvPr id="58" name="Group 57">
            <a:extLst>
              <a:ext uri="{FF2B5EF4-FFF2-40B4-BE49-F238E27FC236}">
                <a16:creationId xmlns:a16="http://schemas.microsoft.com/office/drawing/2014/main" id="{D791A5CE-7A5A-466A-B2AE-A24E95E82AC2}"/>
              </a:ext>
            </a:extLst>
          </p:cNvPr>
          <p:cNvGrpSpPr/>
          <p:nvPr/>
        </p:nvGrpSpPr>
        <p:grpSpPr>
          <a:xfrm>
            <a:off x="4073219" y="2727769"/>
            <a:ext cx="3094215" cy="670633"/>
            <a:chOff x="6306413" y="2997180"/>
            <a:chExt cx="3009510" cy="273346"/>
          </a:xfrm>
        </p:grpSpPr>
        <p:sp>
          <p:nvSpPr>
            <p:cNvPr id="59" name="Rectangle 58">
              <a:extLst>
                <a:ext uri="{FF2B5EF4-FFF2-40B4-BE49-F238E27FC236}">
                  <a16:creationId xmlns:a16="http://schemas.microsoft.com/office/drawing/2014/main" id="{099D1778-93A0-4F77-A37C-7251EFB06898}"/>
                </a:ext>
              </a:extLst>
            </p:cNvPr>
            <p:cNvSpPr/>
            <p:nvPr/>
          </p:nvSpPr>
          <p:spPr>
            <a:xfrm>
              <a:off x="6306413" y="3049312"/>
              <a:ext cx="3009510" cy="161234"/>
            </a:xfrm>
            <a:prstGeom prst="rect">
              <a:avLst/>
            </a:prstGeom>
            <a:solidFill>
              <a:srgbClr val="C6CFE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60" name="Rounded Rectangle 4">
              <a:extLst>
                <a:ext uri="{FF2B5EF4-FFF2-40B4-BE49-F238E27FC236}">
                  <a16:creationId xmlns:a16="http://schemas.microsoft.com/office/drawing/2014/main" id="{64F4C870-A589-4DE1-A9F3-E4F1AB6AC955}"/>
                </a:ext>
              </a:extLst>
            </p:cNvPr>
            <p:cNvSpPr/>
            <p:nvPr/>
          </p:nvSpPr>
          <p:spPr>
            <a:xfrm>
              <a:off x="6375077" y="2997180"/>
              <a:ext cx="2723242" cy="273346"/>
            </a:xfrm>
            <a:prstGeom prst="roundRect">
              <a:avLst/>
            </a:prstGeom>
            <a:noFill/>
            <a:ln>
              <a:noFill/>
            </a:ln>
          </p:spPr>
          <p:style>
            <a:lnRef idx="2">
              <a:schemeClr val="accent2"/>
            </a:lnRef>
            <a:fillRef idx="1">
              <a:schemeClr val="lt1"/>
            </a:fillRef>
            <a:effectRef idx="0">
              <a:schemeClr val="accent2"/>
            </a:effectRef>
            <a:fontRef idx="minor">
              <a:schemeClr val="dk1"/>
            </a:fontRef>
          </p:style>
          <p:txBody>
            <a:bodyPr rtlCol="0" anchor="ctr"/>
            <a:lstStyle/>
            <a:p>
              <a:r>
                <a:rPr lang="en-NZ" sz="1600" dirty="0">
                  <a:solidFill>
                    <a:schemeClr val="accent1">
                      <a:lumMod val="50000"/>
                    </a:schemeClr>
                  </a:solidFill>
                  <a:latin typeface="Segoe UI Light" panose="020B0502040204020203" pitchFamily="34" charset="0"/>
                  <a:ea typeface="Segoe UI Black" panose="020B0A02040204020203" pitchFamily="34" charset="0"/>
                  <a:cs typeface="Segoe UI Light" panose="020B0502040204020203" pitchFamily="34" charset="0"/>
                </a:rPr>
                <a:t>Piloting the 2021 Standard</a:t>
              </a:r>
            </a:p>
          </p:txBody>
        </p:sp>
      </p:grpSp>
      <p:sp>
        <p:nvSpPr>
          <p:cNvPr id="66" name="Diamond 65">
            <a:extLst>
              <a:ext uri="{FF2B5EF4-FFF2-40B4-BE49-F238E27FC236}">
                <a16:creationId xmlns:a16="http://schemas.microsoft.com/office/drawing/2014/main" id="{49B44003-A723-4F37-97A1-B64223BAFD8E}"/>
              </a:ext>
            </a:extLst>
          </p:cNvPr>
          <p:cNvSpPr/>
          <p:nvPr/>
        </p:nvSpPr>
        <p:spPr>
          <a:xfrm>
            <a:off x="2383109" y="3299213"/>
            <a:ext cx="179708" cy="218113"/>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67" name="TextBox 66">
            <a:extLst>
              <a:ext uri="{FF2B5EF4-FFF2-40B4-BE49-F238E27FC236}">
                <a16:creationId xmlns:a16="http://schemas.microsoft.com/office/drawing/2014/main" id="{791F373B-7036-4371-A25E-1BC081D3EF9B}"/>
              </a:ext>
            </a:extLst>
          </p:cNvPr>
          <p:cNvSpPr txBox="1"/>
          <p:nvPr/>
        </p:nvSpPr>
        <p:spPr>
          <a:xfrm>
            <a:off x="2543517" y="3262111"/>
            <a:ext cx="1866269" cy="670633"/>
          </a:xfrm>
          <a:prstGeom prst="rect">
            <a:avLst/>
          </a:prstGeom>
          <a:noFill/>
        </p:spPr>
        <p:txBody>
          <a:bodyPr wrap="square" rtlCol="0">
            <a:spAutoFit/>
          </a:bodyPr>
          <a:lstStyle>
            <a:defPPr>
              <a:defRPr lang="en-US"/>
            </a:defPPr>
            <a:lvl1pPr marL="342900" lvl="0" indent="-342900">
              <a:lnSpc>
                <a:spcPct val="107000"/>
              </a:lnSpc>
              <a:buFont typeface="Symbol" panose="05050102010706020507" pitchFamily="18" charset="2"/>
              <a:buChar char=""/>
              <a:tabLst>
                <a:tab pos="457200" algn="l"/>
              </a:tabLst>
              <a:defRPr sz="1200">
                <a:effectLst/>
                <a:latin typeface="Segoe UI Light" panose="020B0502040204020203" pitchFamily="34" charset="0"/>
                <a:cs typeface="Segoe UI Light" panose="020B0502040204020203" pitchFamily="34" charset="0"/>
              </a:defRPr>
            </a:lvl1pPr>
          </a:lstStyle>
          <a:p>
            <a:pPr marL="0" indent="0">
              <a:buNone/>
            </a:pPr>
            <a:r>
              <a:rPr lang="en-NZ" b="1" dirty="0"/>
              <a:t>30 June </a:t>
            </a:r>
          </a:p>
          <a:p>
            <a:pPr marL="0" indent="0">
              <a:buNone/>
            </a:pPr>
            <a:r>
              <a:rPr lang="en-NZ" dirty="0"/>
              <a:t>Standard and Sector guidance published</a:t>
            </a:r>
          </a:p>
        </p:txBody>
      </p:sp>
    </p:spTree>
    <p:extLst>
      <p:ext uri="{BB962C8B-B14F-4D97-AF65-F5344CB8AC3E}">
        <p14:creationId xmlns:p14="http://schemas.microsoft.com/office/powerpoint/2010/main" val="2169757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8A717-5BDC-4292-B9E5-C74BD29B9F7A}"/>
              </a:ext>
            </a:extLst>
          </p:cNvPr>
          <p:cNvSpPr>
            <a:spLocks noGrp="1"/>
          </p:cNvSpPr>
          <p:nvPr>
            <p:ph type="title"/>
          </p:nvPr>
        </p:nvSpPr>
        <p:spPr/>
        <p:txBody>
          <a:bodyPr/>
          <a:lstStyle/>
          <a:p>
            <a:r>
              <a:rPr lang="en-NZ" dirty="0"/>
              <a:t>Audit Pilot to 2021 HDSS</a:t>
            </a:r>
          </a:p>
        </p:txBody>
      </p:sp>
      <p:sp>
        <p:nvSpPr>
          <p:cNvPr id="3" name="Content Placeholder 2">
            <a:extLst>
              <a:ext uri="{FF2B5EF4-FFF2-40B4-BE49-F238E27FC236}">
                <a16:creationId xmlns:a16="http://schemas.microsoft.com/office/drawing/2014/main" id="{BE572E53-70BF-4EBE-867B-23954EABA09C}"/>
              </a:ext>
            </a:extLst>
          </p:cNvPr>
          <p:cNvSpPr>
            <a:spLocks noGrp="1"/>
          </p:cNvSpPr>
          <p:nvPr>
            <p:ph idx="1"/>
          </p:nvPr>
        </p:nvSpPr>
        <p:spPr>
          <a:xfrm>
            <a:off x="838200" y="1399830"/>
            <a:ext cx="10515600" cy="4058340"/>
          </a:xfrm>
        </p:spPr>
        <p:txBody>
          <a:bodyPr>
            <a:noAutofit/>
          </a:bodyPr>
          <a:lstStyle/>
          <a:p>
            <a:pPr>
              <a:buFont typeface="Wingdings" panose="05000000000000000000" pitchFamily="2" charset="2"/>
              <a:buChar char="Ø"/>
            </a:pPr>
            <a:r>
              <a:rPr lang="en-NZ" sz="1400" b="1" dirty="0">
                <a:solidFill>
                  <a:srgbClr val="00B050"/>
                </a:solidFill>
              </a:rPr>
              <a:t>Purpose </a:t>
            </a:r>
          </a:p>
          <a:p>
            <a:pPr marL="0" indent="0">
              <a:buNone/>
            </a:pPr>
            <a:r>
              <a:rPr lang="en-NZ" sz="1400" dirty="0"/>
              <a:t>To test implementation processes for the 2021 HDSS. </a:t>
            </a:r>
          </a:p>
          <a:p>
            <a:pPr marL="0" indent="0">
              <a:buNone/>
            </a:pPr>
            <a:endParaRPr lang="en-NZ" sz="1400" dirty="0"/>
          </a:p>
          <a:p>
            <a:pPr>
              <a:buFont typeface="Wingdings" panose="05000000000000000000" pitchFamily="2" charset="2"/>
              <a:buChar char="Ø"/>
            </a:pPr>
            <a:r>
              <a:rPr lang="en-NZ" sz="1400" b="1" dirty="0">
                <a:solidFill>
                  <a:srgbClr val="00B050"/>
                </a:solidFill>
              </a:rPr>
              <a:t>When</a:t>
            </a:r>
          </a:p>
          <a:p>
            <a:pPr marL="0" indent="0">
              <a:buNone/>
            </a:pPr>
            <a:r>
              <a:rPr lang="en-NZ" sz="1400" dirty="0"/>
              <a:t>At the same time as the scheduled DAA certification/surveillance audit (Aug-Nov 2021).</a:t>
            </a:r>
          </a:p>
          <a:p>
            <a:pPr marL="0" indent="0">
              <a:buNone/>
            </a:pPr>
            <a:endParaRPr lang="en-NZ" sz="1400" dirty="0"/>
          </a:p>
          <a:p>
            <a:pPr>
              <a:buFont typeface="Wingdings" panose="05000000000000000000" pitchFamily="2" charset="2"/>
              <a:buChar char="Ø"/>
            </a:pPr>
            <a:r>
              <a:rPr lang="en-NZ" sz="1400" b="1" dirty="0">
                <a:solidFill>
                  <a:srgbClr val="00B050"/>
                </a:solidFill>
              </a:rPr>
              <a:t>Who</a:t>
            </a:r>
          </a:p>
          <a:p>
            <a:pPr marL="0" indent="0">
              <a:buNone/>
            </a:pPr>
            <a:r>
              <a:rPr lang="en-NZ" sz="1400" dirty="0"/>
              <a:t>Providers are able to volunteer to take part. </a:t>
            </a:r>
          </a:p>
          <a:p>
            <a:pPr marL="0" indent="0">
              <a:buNone/>
            </a:pPr>
            <a:endParaRPr lang="en-NZ" sz="1400" dirty="0"/>
          </a:p>
          <a:p>
            <a:pPr>
              <a:buFont typeface="Wingdings" panose="05000000000000000000" pitchFamily="2" charset="2"/>
              <a:buChar char="Ø"/>
            </a:pPr>
            <a:r>
              <a:rPr lang="en-NZ" sz="1400" b="1" dirty="0">
                <a:solidFill>
                  <a:srgbClr val="00B050"/>
                </a:solidFill>
              </a:rPr>
              <a:t>How  </a:t>
            </a:r>
          </a:p>
          <a:p>
            <a:pPr>
              <a:lnSpc>
                <a:spcPct val="120000"/>
              </a:lnSpc>
              <a:spcAft>
                <a:spcPts val="600"/>
              </a:spcAft>
            </a:pPr>
            <a:r>
              <a:rPr lang="en-NZ" sz="1400" dirty="0"/>
              <a:t>The provider’s current DAA will undertake the certification or surveillance audit under the 2008 HDSS &amp; HealthCERT approved auditors will undertake the pilot audit simultaneously. </a:t>
            </a:r>
          </a:p>
          <a:p>
            <a:pPr>
              <a:lnSpc>
                <a:spcPct val="120000"/>
              </a:lnSpc>
              <a:spcAft>
                <a:spcPts val="600"/>
              </a:spcAft>
            </a:pPr>
            <a:r>
              <a:rPr lang="en-NZ" sz="1400" dirty="0"/>
              <a:t>The pilot will include a mix of certification and surveillance audits across a variety of service types.</a:t>
            </a:r>
          </a:p>
          <a:p>
            <a:pPr marL="0" indent="0">
              <a:buNone/>
            </a:pPr>
            <a:endParaRPr lang="en-NZ" sz="1600" dirty="0"/>
          </a:p>
        </p:txBody>
      </p:sp>
    </p:spTree>
    <p:extLst>
      <p:ext uri="{BB962C8B-B14F-4D97-AF65-F5344CB8AC3E}">
        <p14:creationId xmlns:p14="http://schemas.microsoft.com/office/powerpoint/2010/main" val="934346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657E4-C394-4386-8F33-F7C3CE1140EA}"/>
              </a:ext>
            </a:extLst>
          </p:cNvPr>
          <p:cNvSpPr>
            <a:spLocks noGrp="1"/>
          </p:cNvSpPr>
          <p:nvPr>
            <p:ph type="title"/>
          </p:nvPr>
        </p:nvSpPr>
        <p:spPr/>
        <p:txBody>
          <a:bodyPr/>
          <a:lstStyle/>
          <a:p>
            <a:r>
              <a:rPr lang="en-NZ" dirty="0"/>
              <a:t>Staged approach to implementation</a:t>
            </a:r>
          </a:p>
        </p:txBody>
      </p:sp>
      <p:sp>
        <p:nvSpPr>
          <p:cNvPr id="3" name="Content Placeholder 2">
            <a:extLst>
              <a:ext uri="{FF2B5EF4-FFF2-40B4-BE49-F238E27FC236}">
                <a16:creationId xmlns:a16="http://schemas.microsoft.com/office/drawing/2014/main" id="{BB4F2940-3B67-4D18-ACE7-1CD9866997E7}"/>
              </a:ext>
            </a:extLst>
          </p:cNvPr>
          <p:cNvSpPr>
            <a:spLocks noGrp="1"/>
          </p:cNvSpPr>
          <p:nvPr>
            <p:ph idx="1"/>
          </p:nvPr>
        </p:nvSpPr>
        <p:spPr/>
        <p:txBody>
          <a:bodyPr>
            <a:normAutofit/>
          </a:bodyPr>
          <a:lstStyle/>
          <a:p>
            <a:r>
              <a:rPr lang="en-NZ" sz="1800" dirty="0"/>
              <a:t>HealthCERT is supporting a transparent, non-punitive approach to implementing the Standard</a:t>
            </a:r>
          </a:p>
          <a:p>
            <a:r>
              <a:rPr lang="en-NZ" sz="1800" dirty="0"/>
              <a:t>Including a staged approach for unmapped and partially mapped criteria</a:t>
            </a:r>
          </a:p>
          <a:p>
            <a:r>
              <a:rPr lang="en-NZ" sz="1800" dirty="0"/>
              <a:t>Developing an online e-learning module to support providers with the updated Te Tiriti content of the Standard </a:t>
            </a:r>
          </a:p>
          <a:p>
            <a:r>
              <a:rPr lang="en-NZ" sz="1800" dirty="0"/>
              <a:t>Re-starting the HealthCERT Bulletin</a:t>
            </a:r>
          </a:p>
          <a:p>
            <a:r>
              <a:rPr lang="en-NZ" sz="1800" dirty="0"/>
              <a:t>DAA Handbook will be updated to align with the 2021 HDSS</a:t>
            </a:r>
          </a:p>
          <a:p>
            <a:r>
              <a:rPr lang="en-NZ" sz="1800" dirty="0"/>
              <a:t>Regular implementation stakeholder surveys will be available to feed into the implementation activities and workshops</a:t>
            </a:r>
          </a:p>
          <a:p>
            <a:r>
              <a:rPr lang="en-US" sz="1800" dirty="0"/>
              <a:t>Let HealthCERT know if you have an event you think would be useful to attend.</a:t>
            </a:r>
            <a:endParaRPr lang="en-NZ" sz="1800" dirty="0"/>
          </a:p>
        </p:txBody>
      </p:sp>
    </p:spTree>
    <p:extLst>
      <p:ext uri="{BB962C8B-B14F-4D97-AF65-F5344CB8AC3E}">
        <p14:creationId xmlns:p14="http://schemas.microsoft.com/office/powerpoint/2010/main" val="828146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4147D-27A8-4627-927E-C33A8A9873D9}"/>
              </a:ext>
            </a:extLst>
          </p:cNvPr>
          <p:cNvSpPr>
            <a:spLocks noGrp="1"/>
          </p:cNvSpPr>
          <p:nvPr>
            <p:ph type="title"/>
          </p:nvPr>
        </p:nvSpPr>
        <p:spPr/>
        <p:txBody>
          <a:bodyPr/>
          <a:lstStyle/>
          <a:p>
            <a:r>
              <a:rPr lang="en-NZ" dirty="0"/>
              <a:t>Upcoming lunch sessions </a:t>
            </a:r>
          </a:p>
        </p:txBody>
      </p:sp>
      <p:sp>
        <p:nvSpPr>
          <p:cNvPr id="3" name="Content Placeholder 2">
            <a:extLst>
              <a:ext uri="{FF2B5EF4-FFF2-40B4-BE49-F238E27FC236}">
                <a16:creationId xmlns:a16="http://schemas.microsoft.com/office/drawing/2014/main" id="{6575E12E-6104-45B8-8816-A907DE7FDD1B}"/>
              </a:ext>
            </a:extLst>
          </p:cNvPr>
          <p:cNvSpPr>
            <a:spLocks noGrp="1"/>
          </p:cNvSpPr>
          <p:nvPr>
            <p:ph idx="1"/>
          </p:nvPr>
        </p:nvSpPr>
        <p:spPr>
          <a:xfrm>
            <a:off x="432000" y="1924050"/>
            <a:ext cx="11078128" cy="4280426"/>
          </a:xfrm>
        </p:spPr>
        <p:txBody>
          <a:bodyPr>
            <a:normAutofit fontScale="85000" lnSpcReduction="20000"/>
          </a:bodyPr>
          <a:lstStyle/>
          <a:p>
            <a:pPr fontAlgn="base">
              <a:lnSpc>
                <a:spcPct val="120000"/>
              </a:lnSpc>
              <a:buFont typeface="Wingdings" panose="05000000000000000000" pitchFamily="2" charset="2"/>
              <a:buChar char="Ø"/>
            </a:pPr>
            <a:r>
              <a:rPr lang="en-NZ" sz="2300" dirty="0">
                <a:solidFill>
                  <a:srgbClr val="384973"/>
                </a:solidFill>
              </a:rPr>
              <a:t>Section 1: Ō Tātou Moutika |Our Rights  </a:t>
            </a:r>
            <a:br>
              <a:rPr lang="en-NZ" sz="2300" dirty="0">
                <a:solidFill>
                  <a:srgbClr val="384973"/>
                </a:solidFill>
              </a:rPr>
            </a:br>
            <a:r>
              <a:rPr lang="en-NZ" sz="2300" dirty="0">
                <a:solidFill>
                  <a:srgbClr val="384973"/>
                </a:solidFill>
              </a:rPr>
              <a:t>Wednesday 21 July, 12:00 – 1:30pm </a:t>
            </a:r>
          </a:p>
          <a:p>
            <a:pPr fontAlgn="base">
              <a:lnSpc>
                <a:spcPct val="120000"/>
              </a:lnSpc>
              <a:buFont typeface="Wingdings" panose="05000000000000000000" pitchFamily="2" charset="2"/>
              <a:buChar char="Ø"/>
            </a:pPr>
            <a:r>
              <a:rPr lang="en-NZ" sz="2300" dirty="0">
                <a:solidFill>
                  <a:srgbClr val="384973"/>
                </a:solidFill>
              </a:rPr>
              <a:t>Section 2: </a:t>
            </a:r>
            <a:r>
              <a:rPr lang="en-NZ" sz="2300" dirty="0" err="1">
                <a:solidFill>
                  <a:srgbClr val="384973"/>
                </a:solidFill>
              </a:rPr>
              <a:t>Hunga</a:t>
            </a:r>
            <a:r>
              <a:rPr lang="en-NZ" sz="2300" dirty="0">
                <a:solidFill>
                  <a:srgbClr val="384973"/>
                </a:solidFill>
              </a:rPr>
              <a:t> Mahi Me Te Hana | Workforce and Structure  </a:t>
            </a:r>
            <a:br>
              <a:rPr lang="en-NZ" sz="2300" dirty="0">
                <a:solidFill>
                  <a:srgbClr val="384973"/>
                </a:solidFill>
              </a:rPr>
            </a:br>
            <a:r>
              <a:rPr lang="en-NZ" sz="2300" dirty="0">
                <a:solidFill>
                  <a:srgbClr val="384973"/>
                </a:solidFill>
              </a:rPr>
              <a:t>Tuesday 27 July, 12:00 – 1:30pm </a:t>
            </a:r>
          </a:p>
          <a:p>
            <a:pPr fontAlgn="base">
              <a:lnSpc>
                <a:spcPct val="120000"/>
              </a:lnSpc>
              <a:buFont typeface="Wingdings" panose="05000000000000000000" pitchFamily="2" charset="2"/>
              <a:buChar char="Ø"/>
            </a:pPr>
            <a:r>
              <a:rPr lang="en-NZ" sz="2300" dirty="0">
                <a:solidFill>
                  <a:srgbClr val="384973"/>
                </a:solidFill>
              </a:rPr>
              <a:t>Section 3: </a:t>
            </a:r>
            <a:r>
              <a:rPr lang="en-NZ" sz="2300" dirty="0" err="1">
                <a:solidFill>
                  <a:srgbClr val="384973"/>
                </a:solidFill>
              </a:rPr>
              <a:t>Ngā</a:t>
            </a:r>
            <a:r>
              <a:rPr lang="en-NZ" sz="2300" dirty="0">
                <a:solidFill>
                  <a:srgbClr val="384973"/>
                </a:solidFill>
              </a:rPr>
              <a:t> Huarahi Ki Te Oranga | Pathways to Wellbeing </a:t>
            </a:r>
            <a:br>
              <a:rPr lang="en-NZ" sz="2300" dirty="0">
                <a:solidFill>
                  <a:srgbClr val="384973"/>
                </a:solidFill>
              </a:rPr>
            </a:br>
            <a:r>
              <a:rPr lang="en-NZ" sz="2300" dirty="0">
                <a:solidFill>
                  <a:srgbClr val="384973"/>
                </a:solidFill>
              </a:rPr>
              <a:t>Friday 30 July, 11:30am – 1:00pm </a:t>
            </a:r>
          </a:p>
          <a:p>
            <a:pPr fontAlgn="base">
              <a:lnSpc>
                <a:spcPct val="120000"/>
              </a:lnSpc>
              <a:buFont typeface="Wingdings" panose="05000000000000000000" pitchFamily="2" charset="2"/>
              <a:buChar char="Ø"/>
            </a:pPr>
            <a:r>
              <a:rPr lang="en-NZ" sz="2300" dirty="0">
                <a:solidFill>
                  <a:srgbClr val="384973"/>
                </a:solidFill>
              </a:rPr>
              <a:t>Section 4: </a:t>
            </a:r>
            <a:r>
              <a:rPr lang="en-NZ" sz="2300" dirty="0" err="1">
                <a:solidFill>
                  <a:srgbClr val="384973"/>
                </a:solidFill>
              </a:rPr>
              <a:t>Te</a:t>
            </a:r>
            <a:r>
              <a:rPr lang="en-NZ" sz="2300" dirty="0">
                <a:solidFill>
                  <a:srgbClr val="384973"/>
                </a:solidFill>
              </a:rPr>
              <a:t> Aro Ki Te Tangata Me Te Taiao Haumaru | Person-centred and Safe Environment &amp; Section 5: </a:t>
            </a:r>
            <a:r>
              <a:rPr lang="en-NZ" sz="2300" dirty="0" err="1">
                <a:solidFill>
                  <a:srgbClr val="384973"/>
                </a:solidFill>
              </a:rPr>
              <a:t>Te</a:t>
            </a:r>
            <a:r>
              <a:rPr lang="en-NZ" sz="2300" dirty="0">
                <a:solidFill>
                  <a:srgbClr val="384973"/>
                </a:solidFill>
              </a:rPr>
              <a:t> Kaupare Pokenga Me Te Kaitiakitanga Patu Huakita | Infection Prevention and Antimicrobial Stewardship                                                                                                                        Tuesday 3 August, 12:00 – 1:00pm </a:t>
            </a:r>
          </a:p>
          <a:p>
            <a:pPr fontAlgn="base">
              <a:lnSpc>
                <a:spcPct val="120000"/>
              </a:lnSpc>
              <a:buFont typeface="Wingdings" panose="05000000000000000000" pitchFamily="2" charset="2"/>
              <a:buChar char="Ø"/>
            </a:pPr>
            <a:r>
              <a:rPr lang="en-NZ" sz="2300" dirty="0">
                <a:solidFill>
                  <a:srgbClr val="384973"/>
                </a:solidFill>
              </a:rPr>
              <a:t>Section 6: Here Taratahi | Restraint and Seclusion </a:t>
            </a:r>
            <a:br>
              <a:rPr lang="en-NZ" sz="2300" dirty="0">
                <a:solidFill>
                  <a:srgbClr val="384973"/>
                </a:solidFill>
              </a:rPr>
            </a:br>
            <a:r>
              <a:rPr lang="en-NZ" sz="2300" dirty="0">
                <a:solidFill>
                  <a:srgbClr val="384973"/>
                </a:solidFill>
              </a:rPr>
              <a:t>Thursday 5 August, 12:00 – 1:00pm </a:t>
            </a:r>
          </a:p>
          <a:p>
            <a:endParaRPr lang="en-NZ" dirty="0"/>
          </a:p>
        </p:txBody>
      </p:sp>
      <p:sp>
        <p:nvSpPr>
          <p:cNvPr id="5" name="TextBox 4">
            <a:extLst>
              <a:ext uri="{FF2B5EF4-FFF2-40B4-BE49-F238E27FC236}">
                <a16:creationId xmlns:a16="http://schemas.microsoft.com/office/drawing/2014/main" id="{0AB99CF2-EBD2-4F08-8EF8-06A77747EC89}"/>
              </a:ext>
            </a:extLst>
          </p:cNvPr>
          <p:cNvSpPr txBox="1"/>
          <p:nvPr/>
        </p:nvSpPr>
        <p:spPr>
          <a:xfrm>
            <a:off x="432000" y="1207604"/>
            <a:ext cx="10803118" cy="646331"/>
          </a:xfrm>
          <a:prstGeom prst="rect">
            <a:avLst/>
          </a:prstGeom>
          <a:noFill/>
        </p:spPr>
        <p:txBody>
          <a:bodyPr wrap="square" rtlCol="0">
            <a:spAutoFit/>
          </a:bodyPr>
          <a:lstStyle/>
          <a:p>
            <a:r>
              <a:rPr lang="en-NZ" dirty="0">
                <a:latin typeface="Segoe UI" panose="020B0502040204020203" pitchFamily="34" charset="0"/>
                <a:cs typeface="Segoe UI" panose="020B0502040204020203" pitchFamily="34" charset="0"/>
              </a:rPr>
              <a:t>HealthCERT will be running five online lunch sessions to provide an overview of the different sections within the 2021 standard, with a focus on the changes from the previous standards.</a:t>
            </a:r>
          </a:p>
        </p:txBody>
      </p:sp>
    </p:spTree>
    <p:extLst>
      <p:ext uri="{BB962C8B-B14F-4D97-AF65-F5344CB8AC3E}">
        <p14:creationId xmlns:p14="http://schemas.microsoft.com/office/powerpoint/2010/main" val="14318062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F6BB07-9399-42EC-8F64-BB398D5A3AFE}"/>
              </a:ext>
            </a:extLst>
          </p:cNvPr>
          <p:cNvSpPr>
            <a:spLocks noGrp="1"/>
          </p:cNvSpPr>
          <p:nvPr>
            <p:ph idx="1"/>
          </p:nvPr>
        </p:nvSpPr>
        <p:spPr/>
        <p:txBody>
          <a:bodyPr/>
          <a:lstStyle/>
          <a:p>
            <a:pPr marL="0" indent="0">
              <a:buNone/>
            </a:pPr>
            <a:endParaRPr lang="en-NZ" sz="6000" dirty="0"/>
          </a:p>
          <a:p>
            <a:pPr marL="0" indent="0">
              <a:buNone/>
            </a:pPr>
            <a:r>
              <a:rPr lang="en-NZ" sz="6000" dirty="0"/>
              <a:t>Questions</a:t>
            </a:r>
          </a:p>
        </p:txBody>
      </p:sp>
    </p:spTree>
    <p:extLst>
      <p:ext uri="{BB962C8B-B14F-4D97-AF65-F5344CB8AC3E}">
        <p14:creationId xmlns:p14="http://schemas.microsoft.com/office/powerpoint/2010/main" val="1644845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3B8F8-B8A2-48C1-A01C-A82C2B8B7985}"/>
              </a:ext>
            </a:extLst>
          </p:cNvPr>
          <p:cNvSpPr>
            <a:spLocks noGrp="1"/>
          </p:cNvSpPr>
          <p:nvPr>
            <p:ph type="ctrTitle"/>
          </p:nvPr>
        </p:nvSpPr>
        <p:spPr>
          <a:xfrm>
            <a:off x="945036" y="1096352"/>
            <a:ext cx="9949300" cy="2168165"/>
          </a:xfrm>
        </p:spPr>
        <p:txBody>
          <a:bodyPr anchor="t"/>
          <a:lstStyle/>
          <a:p>
            <a:br>
              <a:rPr lang="en-NZ" b="0" dirty="0"/>
            </a:br>
            <a:r>
              <a:rPr lang="en-NZ" b="0" dirty="0"/>
              <a:t> </a:t>
            </a:r>
            <a:r>
              <a:rPr lang="en-NZ" dirty="0" err="1"/>
              <a:t>Manatū</a:t>
            </a:r>
            <a:r>
              <a:rPr lang="en-NZ" dirty="0"/>
              <a:t> Hauora Karakia </a:t>
            </a:r>
          </a:p>
        </p:txBody>
      </p:sp>
      <p:sp>
        <p:nvSpPr>
          <p:cNvPr id="4" name="Content Placeholder 3">
            <a:extLst>
              <a:ext uri="{FF2B5EF4-FFF2-40B4-BE49-F238E27FC236}">
                <a16:creationId xmlns:a16="http://schemas.microsoft.com/office/drawing/2014/main" id="{CAD6BCDC-B0F5-420C-ADC6-5BF82D12998E}"/>
              </a:ext>
            </a:extLst>
          </p:cNvPr>
          <p:cNvSpPr>
            <a:spLocks noGrp="1"/>
          </p:cNvSpPr>
          <p:nvPr>
            <p:ph idx="10"/>
          </p:nvPr>
        </p:nvSpPr>
        <p:spPr>
          <a:xfrm>
            <a:off x="1088943" y="2180435"/>
            <a:ext cx="9949299" cy="4210426"/>
          </a:xfrm>
        </p:spPr>
        <p:txBody>
          <a:bodyPr>
            <a:normAutofit fontScale="92500" lnSpcReduction="10000"/>
          </a:bodyPr>
          <a:lstStyle/>
          <a:p>
            <a:r>
              <a:rPr lang="en-NZ" dirty="0" err="1"/>
              <a:t>Whāia</a:t>
            </a:r>
            <a:r>
              <a:rPr lang="en-NZ" dirty="0"/>
              <a:t>, </a:t>
            </a:r>
            <a:r>
              <a:rPr lang="en-NZ" dirty="0" err="1"/>
              <a:t>whāia</a:t>
            </a:r>
            <a:r>
              <a:rPr lang="en-NZ" dirty="0"/>
              <a:t>, </a:t>
            </a:r>
            <a:r>
              <a:rPr lang="en-NZ" dirty="0" err="1"/>
              <a:t>whāia</a:t>
            </a:r>
            <a:r>
              <a:rPr lang="en-NZ" dirty="0"/>
              <a:t>, </a:t>
            </a:r>
          </a:p>
          <a:p>
            <a:r>
              <a:rPr lang="pt-BR" dirty="0"/>
              <a:t>Ngā uaratanga o te Manatū Hauora. </a:t>
            </a:r>
          </a:p>
          <a:p>
            <a:r>
              <a:rPr lang="en-NZ" dirty="0"/>
              <a:t>Ko </a:t>
            </a:r>
            <a:r>
              <a:rPr lang="en-NZ" dirty="0" err="1"/>
              <a:t>te</a:t>
            </a:r>
            <a:r>
              <a:rPr lang="en-NZ" dirty="0"/>
              <a:t> </a:t>
            </a:r>
            <a:r>
              <a:rPr lang="en-NZ" dirty="0" err="1"/>
              <a:t>manaakitanga</a:t>
            </a:r>
            <a:r>
              <a:rPr lang="en-NZ" dirty="0"/>
              <a:t> </a:t>
            </a:r>
          </a:p>
          <a:p>
            <a:r>
              <a:rPr lang="en-NZ" dirty="0"/>
              <a:t>Ko </a:t>
            </a:r>
            <a:r>
              <a:rPr lang="en-NZ" dirty="0" err="1"/>
              <a:t>te</a:t>
            </a:r>
            <a:r>
              <a:rPr lang="en-NZ" dirty="0"/>
              <a:t> </a:t>
            </a:r>
            <a:r>
              <a:rPr lang="en-NZ" dirty="0" err="1"/>
              <a:t>kaitiakitanga</a:t>
            </a:r>
            <a:r>
              <a:rPr lang="en-NZ" dirty="0"/>
              <a:t> </a:t>
            </a:r>
          </a:p>
          <a:p>
            <a:r>
              <a:rPr lang="en-NZ" dirty="0"/>
              <a:t>Ko </a:t>
            </a:r>
            <a:r>
              <a:rPr lang="en-NZ" dirty="0" err="1"/>
              <a:t>te</a:t>
            </a:r>
            <a:r>
              <a:rPr lang="en-NZ" dirty="0"/>
              <a:t> </a:t>
            </a:r>
            <a:r>
              <a:rPr lang="en-NZ" dirty="0" err="1"/>
              <a:t>whakapono</a:t>
            </a:r>
            <a:r>
              <a:rPr lang="en-NZ" dirty="0"/>
              <a:t> </a:t>
            </a:r>
          </a:p>
          <a:p>
            <a:r>
              <a:rPr lang="en-NZ" dirty="0"/>
              <a:t>Ko </a:t>
            </a:r>
            <a:r>
              <a:rPr lang="en-NZ" dirty="0" err="1"/>
              <a:t>te</a:t>
            </a:r>
            <a:r>
              <a:rPr lang="en-NZ" dirty="0"/>
              <a:t> </a:t>
            </a:r>
            <a:r>
              <a:rPr lang="en-NZ" dirty="0" err="1"/>
              <a:t>kōkiri</a:t>
            </a:r>
            <a:r>
              <a:rPr lang="en-NZ" dirty="0"/>
              <a:t> </a:t>
            </a:r>
            <a:r>
              <a:rPr lang="en-NZ" dirty="0" err="1"/>
              <a:t>ngātahi</a:t>
            </a:r>
            <a:r>
              <a:rPr lang="en-NZ" dirty="0"/>
              <a:t> </a:t>
            </a:r>
          </a:p>
          <a:p>
            <a:r>
              <a:rPr lang="en-NZ" dirty="0"/>
              <a:t>Kia </a:t>
            </a:r>
            <a:r>
              <a:rPr lang="en-NZ" dirty="0" err="1"/>
              <a:t>tae</a:t>
            </a:r>
            <a:r>
              <a:rPr lang="en-NZ" dirty="0"/>
              <a:t> </a:t>
            </a:r>
            <a:r>
              <a:rPr lang="en-NZ" dirty="0" err="1"/>
              <a:t>atu</a:t>
            </a:r>
            <a:r>
              <a:rPr lang="en-NZ" dirty="0"/>
              <a:t> </a:t>
            </a:r>
            <a:r>
              <a:rPr lang="en-NZ" dirty="0" err="1"/>
              <a:t>tātou</a:t>
            </a:r>
            <a:r>
              <a:rPr lang="en-NZ" dirty="0"/>
              <a:t> </a:t>
            </a:r>
            <a:r>
              <a:rPr lang="en-NZ" dirty="0" err="1"/>
              <a:t>ki</a:t>
            </a:r>
            <a:r>
              <a:rPr lang="en-NZ" dirty="0"/>
              <a:t> </a:t>
            </a:r>
            <a:r>
              <a:rPr lang="en-NZ" dirty="0" err="1"/>
              <a:t>pae</a:t>
            </a:r>
            <a:r>
              <a:rPr lang="en-NZ" dirty="0"/>
              <a:t> tata, </a:t>
            </a:r>
            <a:r>
              <a:rPr lang="en-NZ" dirty="0" err="1"/>
              <a:t>ki</a:t>
            </a:r>
            <a:r>
              <a:rPr lang="en-NZ" dirty="0"/>
              <a:t> </a:t>
            </a:r>
            <a:r>
              <a:rPr lang="en-NZ" dirty="0" err="1"/>
              <a:t>pae</a:t>
            </a:r>
            <a:r>
              <a:rPr lang="en-NZ" dirty="0"/>
              <a:t> </a:t>
            </a:r>
            <a:r>
              <a:rPr lang="en-NZ" dirty="0" err="1"/>
              <a:t>tawhiti</a:t>
            </a:r>
            <a:r>
              <a:rPr lang="en-NZ" dirty="0"/>
              <a:t>, </a:t>
            </a:r>
            <a:r>
              <a:rPr lang="en-NZ" dirty="0" err="1"/>
              <a:t>ki</a:t>
            </a:r>
            <a:r>
              <a:rPr lang="en-NZ" dirty="0"/>
              <a:t> </a:t>
            </a:r>
            <a:r>
              <a:rPr lang="en-NZ" dirty="0" err="1"/>
              <a:t>Pae</a:t>
            </a:r>
            <a:r>
              <a:rPr lang="en-NZ" dirty="0"/>
              <a:t> Ora. </a:t>
            </a:r>
          </a:p>
          <a:p>
            <a:r>
              <a:rPr lang="en-NZ" dirty="0"/>
              <a:t>Kia </a:t>
            </a:r>
            <a:r>
              <a:rPr lang="en-NZ" dirty="0" err="1"/>
              <a:t>tūturu</a:t>
            </a:r>
            <a:r>
              <a:rPr lang="en-NZ" dirty="0"/>
              <a:t> ka </a:t>
            </a:r>
            <a:r>
              <a:rPr lang="en-NZ" dirty="0" err="1"/>
              <a:t>whakamaua</a:t>
            </a:r>
            <a:r>
              <a:rPr lang="en-NZ" dirty="0"/>
              <a:t> </a:t>
            </a:r>
            <a:r>
              <a:rPr lang="en-NZ" dirty="0" err="1"/>
              <a:t>kia</a:t>
            </a:r>
            <a:r>
              <a:rPr lang="en-NZ" dirty="0"/>
              <a:t> </a:t>
            </a:r>
            <a:r>
              <a:rPr lang="en-NZ" dirty="0" err="1"/>
              <a:t>tīna</a:t>
            </a:r>
            <a:r>
              <a:rPr lang="en-NZ" dirty="0"/>
              <a:t>, </a:t>
            </a:r>
            <a:r>
              <a:rPr lang="en-NZ" dirty="0" err="1"/>
              <a:t>tīna</a:t>
            </a:r>
            <a:r>
              <a:rPr lang="en-NZ" dirty="0"/>
              <a:t>! </a:t>
            </a:r>
          </a:p>
          <a:p>
            <a:r>
              <a:rPr lang="it-IT" dirty="0"/>
              <a:t>Haumi e, hui e! Tāiki ē! </a:t>
            </a:r>
          </a:p>
          <a:p>
            <a:endParaRPr lang="it-IT" dirty="0"/>
          </a:p>
          <a:p>
            <a:r>
              <a:rPr lang="en-US" dirty="0"/>
              <a:t>Let us jointly pursue the values of the Ministry of Health </a:t>
            </a:r>
          </a:p>
          <a:p>
            <a:r>
              <a:rPr lang="en-US" dirty="0"/>
              <a:t>We take care of each other </a:t>
            </a:r>
          </a:p>
          <a:p>
            <a:r>
              <a:rPr lang="en-US" dirty="0"/>
              <a:t>We create an environment for our people to thrive </a:t>
            </a:r>
          </a:p>
          <a:p>
            <a:r>
              <a:rPr lang="en-US" dirty="0"/>
              <a:t>We work in good faith </a:t>
            </a:r>
          </a:p>
          <a:p>
            <a:r>
              <a:rPr lang="en-US" dirty="0"/>
              <a:t>And we move forward together </a:t>
            </a:r>
          </a:p>
          <a:p>
            <a:r>
              <a:rPr lang="en-US" dirty="0"/>
              <a:t>If we do this, we will lay hold of distant horizons and those near to us, and we will create a thriving future for all people </a:t>
            </a:r>
            <a:endParaRPr lang="en-NZ" dirty="0"/>
          </a:p>
        </p:txBody>
      </p:sp>
    </p:spTree>
    <p:extLst>
      <p:ext uri="{BB962C8B-B14F-4D97-AF65-F5344CB8AC3E}">
        <p14:creationId xmlns:p14="http://schemas.microsoft.com/office/powerpoint/2010/main" val="2946524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3B8F8-B8A2-48C1-A01C-A82C2B8B7985}"/>
              </a:ext>
            </a:extLst>
          </p:cNvPr>
          <p:cNvSpPr>
            <a:spLocks noGrp="1"/>
          </p:cNvSpPr>
          <p:nvPr>
            <p:ph type="ctrTitle"/>
          </p:nvPr>
        </p:nvSpPr>
        <p:spPr>
          <a:xfrm>
            <a:off x="945036" y="1096352"/>
            <a:ext cx="9949300" cy="2168165"/>
          </a:xfrm>
        </p:spPr>
        <p:txBody>
          <a:bodyPr anchor="t"/>
          <a:lstStyle/>
          <a:p>
            <a:br>
              <a:rPr lang="en-NZ" b="0" dirty="0"/>
            </a:br>
            <a:r>
              <a:rPr lang="en-NZ" b="0" dirty="0"/>
              <a:t> </a:t>
            </a:r>
            <a:r>
              <a:rPr lang="en-NZ" dirty="0" err="1"/>
              <a:t>Manatū</a:t>
            </a:r>
            <a:r>
              <a:rPr lang="en-NZ" dirty="0"/>
              <a:t> Hauora Karakia </a:t>
            </a:r>
          </a:p>
        </p:txBody>
      </p:sp>
      <p:sp>
        <p:nvSpPr>
          <p:cNvPr id="4" name="Content Placeholder 3">
            <a:extLst>
              <a:ext uri="{FF2B5EF4-FFF2-40B4-BE49-F238E27FC236}">
                <a16:creationId xmlns:a16="http://schemas.microsoft.com/office/drawing/2014/main" id="{CAD6BCDC-B0F5-420C-ADC6-5BF82D12998E}"/>
              </a:ext>
            </a:extLst>
          </p:cNvPr>
          <p:cNvSpPr>
            <a:spLocks noGrp="1"/>
          </p:cNvSpPr>
          <p:nvPr>
            <p:ph idx="10"/>
          </p:nvPr>
        </p:nvSpPr>
        <p:spPr>
          <a:xfrm>
            <a:off x="1088943" y="2180435"/>
            <a:ext cx="9949299" cy="4210426"/>
          </a:xfrm>
        </p:spPr>
        <p:txBody>
          <a:bodyPr>
            <a:normAutofit fontScale="92500" lnSpcReduction="10000"/>
          </a:bodyPr>
          <a:lstStyle/>
          <a:p>
            <a:r>
              <a:rPr lang="en-NZ" dirty="0" err="1"/>
              <a:t>Whāia</a:t>
            </a:r>
            <a:r>
              <a:rPr lang="en-NZ" dirty="0"/>
              <a:t>, </a:t>
            </a:r>
            <a:r>
              <a:rPr lang="en-NZ" dirty="0" err="1"/>
              <a:t>whāia</a:t>
            </a:r>
            <a:r>
              <a:rPr lang="en-NZ" dirty="0"/>
              <a:t>, </a:t>
            </a:r>
            <a:r>
              <a:rPr lang="en-NZ" dirty="0" err="1"/>
              <a:t>whāia</a:t>
            </a:r>
            <a:r>
              <a:rPr lang="en-NZ" dirty="0"/>
              <a:t>, </a:t>
            </a:r>
          </a:p>
          <a:p>
            <a:r>
              <a:rPr lang="pt-BR" dirty="0"/>
              <a:t>Ngā uaratanga o te Manatū Hauora. </a:t>
            </a:r>
          </a:p>
          <a:p>
            <a:r>
              <a:rPr lang="en-NZ" dirty="0"/>
              <a:t>Ko </a:t>
            </a:r>
            <a:r>
              <a:rPr lang="en-NZ" dirty="0" err="1"/>
              <a:t>te</a:t>
            </a:r>
            <a:r>
              <a:rPr lang="en-NZ" dirty="0"/>
              <a:t> </a:t>
            </a:r>
            <a:r>
              <a:rPr lang="en-NZ" dirty="0" err="1"/>
              <a:t>manaakitanga</a:t>
            </a:r>
            <a:r>
              <a:rPr lang="en-NZ" dirty="0"/>
              <a:t> </a:t>
            </a:r>
          </a:p>
          <a:p>
            <a:r>
              <a:rPr lang="en-NZ" dirty="0"/>
              <a:t>Ko </a:t>
            </a:r>
            <a:r>
              <a:rPr lang="en-NZ" dirty="0" err="1"/>
              <a:t>te</a:t>
            </a:r>
            <a:r>
              <a:rPr lang="en-NZ" dirty="0"/>
              <a:t> </a:t>
            </a:r>
            <a:r>
              <a:rPr lang="en-NZ" dirty="0" err="1"/>
              <a:t>kaitiakitanga</a:t>
            </a:r>
            <a:r>
              <a:rPr lang="en-NZ" dirty="0"/>
              <a:t> </a:t>
            </a:r>
          </a:p>
          <a:p>
            <a:r>
              <a:rPr lang="en-NZ" dirty="0"/>
              <a:t>Ko </a:t>
            </a:r>
            <a:r>
              <a:rPr lang="en-NZ" dirty="0" err="1"/>
              <a:t>te</a:t>
            </a:r>
            <a:r>
              <a:rPr lang="en-NZ" dirty="0"/>
              <a:t> </a:t>
            </a:r>
            <a:r>
              <a:rPr lang="en-NZ" dirty="0" err="1"/>
              <a:t>whakapono</a:t>
            </a:r>
            <a:r>
              <a:rPr lang="en-NZ" dirty="0"/>
              <a:t> </a:t>
            </a:r>
          </a:p>
          <a:p>
            <a:r>
              <a:rPr lang="en-NZ" dirty="0"/>
              <a:t>Ko </a:t>
            </a:r>
            <a:r>
              <a:rPr lang="en-NZ" dirty="0" err="1"/>
              <a:t>te</a:t>
            </a:r>
            <a:r>
              <a:rPr lang="en-NZ" dirty="0"/>
              <a:t> </a:t>
            </a:r>
            <a:r>
              <a:rPr lang="en-NZ" dirty="0" err="1"/>
              <a:t>kōkiri</a:t>
            </a:r>
            <a:r>
              <a:rPr lang="en-NZ" dirty="0"/>
              <a:t> </a:t>
            </a:r>
            <a:r>
              <a:rPr lang="en-NZ" dirty="0" err="1"/>
              <a:t>ngātahi</a:t>
            </a:r>
            <a:r>
              <a:rPr lang="en-NZ" dirty="0"/>
              <a:t> </a:t>
            </a:r>
          </a:p>
          <a:p>
            <a:r>
              <a:rPr lang="en-NZ" dirty="0"/>
              <a:t>Kia </a:t>
            </a:r>
            <a:r>
              <a:rPr lang="en-NZ" dirty="0" err="1"/>
              <a:t>tae</a:t>
            </a:r>
            <a:r>
              <a:rPr lang="en-NZ" dirty="0"/>
              <a:t> </a:t>
            </a:r>
            <a:r>
              <a:rPr lang="en-NZ" dirty="0" err="1"/>
              <a:t>atu</a:t>
            </a:r>
            <a:r>
              <a:rPr lang="en-NZ" dirty="0"/>
              <a:t> </a:t>
            </a:r>
            <a:r>
              <a:rPr lang="en-NZ" dirty="0" err="1"/>
              <a:t>tātou</a:t>
            </a:r>
            <a:r>
              <a:rPr lang="en-NZ" dirty="0"/>
              <a:t> </a:t>
            </a:r>
            <a:r>
              <a:rPr lang="en-NZ" dirty="0" err="1"/>
              <a:t>ki</a:t>
            </a:r>
            <a:r>
              <a:rPr lang="en-NZ" dirty="0"/>
              <a:t> </a:t>
            </a:r>
            <a:r>
              <a:rPr lang="en-NZ" dirty="0" err="1"/>
              <a:t>pae</a:t>
            </a:r>
            <a:r>
              <a:rPr lang="en-NZ" dirty="0"/>
              <a:t> tata, </a:t>
            </a:r>
            <a:r>
              <a:rPr lang="en-NZ" dirty="0" err="1"/>
              <a:t>ki</a:t>
            </a:r>
            <a:r>
              <a:rPr lang="en-NZ" dirty="0"/>
              <a:t> </a:t>
            </a:r>
            <a:r>
              <a:rPr lang="en-NZ" dirty="0" err="1"/>
              <a:t>pae</a:t>
            </a:r>
            <a:r>
              <a:rPr lang="en-NZ" dirty="0"/>
              <a:t> </a:t>
            </a:r>
            <a:r>
              <a:rPr lang="en-NZ" dirty="0" err="1"/>
              <a:t>tawhiti</a:t>
            </a:r>
            <a:r>
              <a:rPr lang="en-NZ" dirty="0"/>
              <a:t>, </a:t>
            </a:r>
            <a:r>
              <a:rPr lang="en-NZ" dirty="0" err="1"/>
              <a:t>ki</a:t>
            </a:r>
            <a:r>
              <a:rPr lang="en-NZ" dirty="0"/>
              <a:t> </a:t>
            </a:r>
            <a:r>
              <a:rPr lang="en-NZ" dirty="0" err="1"/>
              <a:t>Pae</a:t>
            </a:r>
            <a:r>
              <a:rPr lang="en-NZ" dirty="0"/>
              <a:t> Ora. </a:t>
            </a:r>
          </a:p>
          <a:p>
            <a:r>
              <a:rPr lang="en-NZ" dirty="0"/>
              <a:t>Kia </a:t>
            </a:r>
            <a:r>
              <a:rPr lang="en-NZ" dirty="0" err="1"/>
              <a:t>tūturu</a:t>
            </a:r>
            <a:r>
              <a:rPr lang="en-NZ" dirty="0"/>
              <a:t> ka </a:t>
            </a:r>
            <a:r>
              <a:rPr lang="en-NZ" dirty="0" err="1"/>
              <a:t>whakamaua</a:t>
            </a:r>
            <a:r>
              <a:rPr lang="en-NZ" dirty="0"/>
              <a:t> </a:t>
            </a:r>
            <a:r>
              <a:rPr lang="en-NZ" dirty="0" err="1"/>
              <a:t>kia</a:t>
            </a:r>
            <a:r>
              <a:rPr lang="en-NZ" dirty="0"/>
              <a:t> </a:t>
            </a:r>
            <a:r>
              <a:rPr lang="en-NZ" dirty="0" err="1"/>
              <a:t>tīna</a:t>
            </a:r>
            <a:r>
              <a:rPr lang="en-NZ" dirty="0"/>
              <a:t>, </a:t>
            </a:r>
            <a:r>
              <a:rPr lang="en-NZ" dirty="0" err="1"/>
              <a:t>tīna</a:t>
            </a:r>
            <a:r>
              <a:rPr lang="en-NZ" dirty="0"/>
              <a:t>! </a:t>
            </a:r>
          </a:p>
          <a:p>
            <a:r>
              <a:rPr lang="it-IT" dirty="0"/>
              <a:t>Haumi e, hui e! Tāiki ē! </a:t>
            </a:r>
          </a:p>
          <a:p>
            <a:endParaRPr lang="it-IT" dirty="0"/>
          </a:p>
          <a:p>
            <a:r>
              <a:rPr lang="en-US" dirty="0"/>
              <a:t>Let us jointly pursue the values of the Ministry of Health </a:t>
            </a:r>
          </a:p>
          <a:p>
            <a:r>
              <a:rPr lang="en-US" dirty="0"/>
              <a:t>We take care of each other </a:t>
            </a:r>
          </a:p>
          <a:p>
            <a:r>
              <a:rPr lang="en-US" dirty="0"/>
              <a:t>We create an environment for our people to thrive </a:t>
            </a:r>
          </a:p>
          <a:p>
            <a:r>
              <a:rPr lang="en-US" dirty="0"/>
              <a:t>We work in good faith </a:t>
            </a:r>
          </a:p>
          <a:p>
            <a:r>
              <a:rPr lang="en-US" dirty="0"/>
              <a:t>And we move forward together </a:t>
            </a:r>
          </a:p>
          <a:p>
            <a:r>
              <a:rPr lang="en-US" dirty="0"/>
              <a:t>If we do this, we will lay hold of distant horizons and those near to us, and we will create a thriving future for all people </a:t>
            </a:r>
            <a:endParaRPr lang="en-NZ" dirty="0"/>
          </a:p>
        </p:txBody>
      </p:sp>
    </p:spTree>
    <p:extLst>
      <p:ext uri="{BB962C8B-B14F-4D97-AF65-F5344CB8AC3E}">
        <p14:creationId xmlns:p14="http://schemas.microsoft.com/office/powerpoint/2010/main" val="2762157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2D9A6-25F8-4FBC-9DFE-C89AB57F90D8}"/>
              </a:ext>
            </a:extLst>
          </p:cNvPr>
          <p:cNvSpPr>
            <a:spLocks noGrp="1"/>
          </p:cNvSpPr>
          <p:nvPr>
            <p:ph type="title"/>
          </p:nvPr>
        </p:nvSpPr>
        <p:spPr/>
        <p:txBody>
          <a:bodyPr/>
          <a:lstStyle/>
          <a:p>
            <a:r>
              <a:rPr lang="en-NZ" dirty="0"/>
              <a:t>Nau mai haere mai</a:t>
            </a:r>
          </a:p>
        </p:txBody>
      </p:sp>
      <p:sp>
        <p:nvSpPr>
          <p:cNvPr id="3" name="Content Placeholder 2">
            <a:extLst>
              <a:ext uri="{FF2B5EF4-FFF2-40B4-BE49-F238E27FC236}">
                <a16:creationId xmlns:a16="http://schemas.microsoft.com/office/drawing/2014/main" id="{F57DF81C-EB86-4418-A3BC-916A16B04774}"/>
              </a:ext>
            </a:extLst>
          </p:cNvPr>
          <p:cNvSpPr>
            <a:spLocks noGrp="1"/>
          </p:cNvSpPr>
          <p:nvPr>
            <p:ph idx="1"/>
          </p:nvPr>
        </p:nvSpPr>
        <p:spPr>
          <a:xfrm>
            <a:off x="6268824" y="2125796"/>
            <a:ext cx="5084976" cy="3960000"/>
          </a:xfrm>
        </p:spPr>
        <p:txBody>
          <a:bodyPr>
            <a:normAutofit fontScale="85000" lnSpcReduction="10000"/>
          </a:bodyPr>
          <a:lstStyle/>
          <a:p>
            <a:r>
              <a:rPr lang="en-NZ" sz="2400" dirty="0"/>
              <a:t>Partnered with Standards NZ &amp; </a:t>
            </a:r>
            <a:r>
              <a:rPr lang="en-NZ" sz="2400" dirty="0" err="1"/>
              <a:t>Te</a:t>
            </a:r>
            <a:r>
              <a:rPr lang="en-NZ" sz="2400" dirty="0"/>
              <a:t> </a:t>
            </a:r>
            <a:r>
              <a:rPr lang="en-NZ" sz="2400" dirty="0" err="1"/>
              <a:t>Apārangi</a:t>
            </a:r>
            <a:endParaRPr lang="en-NZ" sz="2400" dirty="0"/>
          </a:p>
          <a:p>
            <a:r>
              <a:rPr lang="en-NZ" sz="2400" dirty="0"/>
              <a:t>Developed by the sector for the sector</a:t>
            </a:r>
          </a:p>
          <a:p>
            <a:r>
              <a:rPr lang="en-NZ" sz="2400" dirty="0"/>
              <a:t>Involved over 300 representatives from the sector </a:t>
            </a:r>
          </a:p>
          <a:p>
            <a:r>
              <a:rPr lang="en-NZ" sz="2400" dirty="0"/>
              <a:t>Principles based approach</a:t>
            </a:r>
          </a:p>
          <a:p>
            <a:r>
              <a:rPr lang="en-NZ" sz="2400" dirty="0"/>
              <a:t>Introduced ‘I know what it means for me’ statements</a:t>
            </a:r>
          </a:p>
          <a:p>
            <a:endParaRPr lang="en-NZ" sz="2400" dirty="0"/>
          </a:p>
          <a:p>
            <a:pPr marL="0" indent="0">
              <a:buNone/>
            </a:pPr>
            <a:r>
              <a:rPr lang="en-NZ" sz="2400" b="1" dirty="0"/>
              <a:t>Will come into effect 28 February 2022.</a:t>
            </a:r>
          </a:p>
          <a:p>
            <a:pPr marL="0" indent="0">
              <a:buNone/>
            </a:pPr>
            <a:endParaRPr lang="en-NZ" dirty="0"/>
          </a:p>
        </p:txBody>
      </p:sp>
      <p:pic>
        <p:nvPicPr>
          <p:cNvPr id="4" name="Online Media 3" title="Ngￄﾁ paerewa Health and disability services standard | Ministry of Health NZ">
            <a:hlinkClick r:id="" action="ppaction://media"/>
            <a:extLst>
              <a:ext uri="{FF2B5EF4-FFF2-40B4-BE49-F238E27FC236}">
                <a16:creationId xmlns:a16="http://schemas.microsoft.com/office/drawing/2014/main" id="{9E9BFD37-1E43-43CE-87F2-6767837C4025}"/>
              </a:ext>
            </a:extLst>
          </p:cNvPr>
          <p:cNvPicPr>
            <a:picLocks noRot="1" noChangeAspect="1"/>
          </p:cNvPicPr>
          <p:nvPr>
            <a:videoFile r:link="rId1"/>
          </p:nvPr>
        </p:nvPicPr>
        <p:blipFill>
          <a:blip r:embed="rId4"/>
          <a:stretch>
            <a:fillRect/>
          </a:stretch>
        </p:blipFill>
        <p:spPr>
          <a:xfrm>
            <a:off x="305357" y="2363580"/>
            <a:ext cx="5242340" cy="2961922"/>
          </a:xfrm>
          <a:prstGeom prst="ellipse">
            <a:avLst/>
          </a:prstGeom>
        </p:spPr>
      </p:pic>
    </p:spTree>
    <p:extLst>
      <p:ext uri="{BB962C8B-B14F-4D97-AF65-F5344CB8AC3E}">
        <p14:creationId xmlns:p14="http://schemas.microsoft.com/office/powerpoint/2010/main" val="2510236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AB4E1-6BE2-4F90-B535-78446F6AC590}"/>
              </a:ext>
            </a:extLst>
          </p:cNvPr>
          <p:cNvSpPr>
            <a:spLocks noGrp="1"/>
          </p:cNvSpPr>
          <p:nvPr>
            <p:ph type="title"/>
          </p:nvPr>
        </p:nvSpPr>
        <p:spPr>
          <a:xfrm>
            <a:off x="162177" y="0"/>
            <a:ext cx="7227974" cy="1074060"/>
          </a:xfrm>
        </p:spPr>
        <p:txBody>
          <a:bodyPr/>
          <a:lstStyle/>
          <a:p>
            <a:r>
              <a:rPr lang="en-NZ" dirty="0"/>
              <a:t>Standard Implementation</a:t>
            </a:r>
            <a:br>
              <a:rPr lang="en-NZ" dirty="0"/>
            </a:br>
            <a:r>
              <a:rPr lang="en-NZ" b="0" dirty="0"/>
              <a:t>Comparing the 2008 to the 2021 Standard</a:t>
            </a:r>
          </a:p>
        </p:txBody>
      </p:sp>
      <p:graphicFrame>
        <p:nvGraphicFramePr>
          <p:cNvPr id="6" name="Table 6">
            <a:extLst>
              <a:ext uri="{FF2B5EF4-FFF2-40B4-BE49-F238E27FC236}">
                <a16:creationId xmlns:a16="http://schemas.microsoft.com/office/drawing/2014/main" id="{14D3083C-3FA9-4CC9-AC32-B1F30726F742}"/>
              </a:ext>
            </a:extLst>
          </p:cNvPr>
          <p:cNvGraphicFramePr>
            <a:graphicFrameLocks noGrp="1"/>
          </p:cNvGraphicFramePr>
          <p:nvPr>
            <p:ph idx="1"/>
            <p:extLst>
              <p:ext uri="{D42A27DB-BD31-4B8C-83A1-F6EECF244321}">
                <p14:modId xmlns:p14="http://schemas.microsoft.com/office/powerpoint/2010/main" val="943426930"/>
              </p:ext>
            </p:extLst>
          </p:nvPr>
        </p:nvGraphicFramePr>
        <p:xfrm>
          <a:off x="282099" y="940339"/>
          <a:ext cx="11747724" cy="5731455"/>
        </p:xfrm>
        <a:graphic>
          <a:graphicData uri="http://schemas.openxmlformats.org/drawingml/2006/table">
            <a:tbl>
              <a:tblPr firstRow="1" bandRow="1">
                <a:tableStyleId>{5C22544A-7EE6-4342-B048-85BDC9FD1C3A}</a:tableStyleId>
              </a:tblPr>
              <a:tblGrid>
                <a:gridCol w="6913180">
                  <a:extLst>
                    <a:ext uri="{9D8B030D-6E8A-4147-A177-3AD203B41FA5}">
                      <a16:colId xmlns:a16="http://schemas.microsoft.com/office/drawing/2014/main" val="2713853370"/>
                    </a:ext>
                  </a:extLst>
                </a:gridCol>
                <a:gridCol w="2518347">
                  <a:extLst>
                    <a:ext uri="{9D8B030D-6E8A-4147-A177-3AD203B41FA5}">
                      <a16:colId xmlns:a16="http://schemas.microsoft.com/office/drawing/2014/main" val="4168413717"/>
                    </a:ext>
                  </a:extLst>
                </a:gridCol>
                <a:gridCol w="2316197">
                  <a:extLst>
                    <a:ext uri="{9D8B030D-6E8A-4147-A177-3AD203B41FA5}">
                      <a16:colId xmlns:a16="http://schemas.microsoft.com/office/drawing/2014/main" val="3118752264"/>
                    </a:ext>
                  </a:extLst>
                </a:gridCol>
              </a:tblGrid>
              <a:tr h="689091">
                <a:tc>
                  <a:txBody>
                    <a:bodyPr/>
                    <a:lstStyle/>
                    <a:p>
                      <a:endParaRPr lang="en-NZ" dirty="0"/>
                    </a:p>
                  </a:txBody>
                  <a:tcPr/>
                </a:tc>
                <a:tc>
                  <a:txBody>
                    <a:bodyPr/>
                    <a:lstStyle/>
                    <a:p>
                      <a:r>
                        <a:rPr lang="en-NZ" dirty="0"/>
                        <a:t>2008 Edition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dirty="0"/>
                        <a:t>2021 Edition</a:t>
                      </a:r>
                    </a:p>
                    <a:p>
                      <a:endParaRPr lang="en-NZ" dirty="0"/>
                    </a:p>
                  </a:txBody>
                  <a:tcPr/>
                </a:tc>
                <a:extLst>
                  <a:ext uri="{0D108BD9-81ED-4DB2-BD59-A6C34878D82A}">
                    <a16:rowId xmlns:a16="http://schemas.microsoft.com/office/drawing/2014/main" val="2491403032"/>
                  </a:ext>
                </a:extLst>
              </a:tr>
              <a:tr h="689091">
                <a:tc>
                  <a:txBody>
                    <a:bodyPr/>
                    <a:lstStyle/>
                    <a:p>
                      <a:r>
                        <a:rPr lang="en-NZ" dirty="0"/>
                        <a:t>Ō </a:t>
                      </a:r>
                      <a:r>
                        <a:rPr lang="en-NZ" dirty="0" err="1"/>
                        <a:t>Tātou</a:t>
                      </a:r>
                      <a:r>
                        <a:rPr lang="en-NZ" dirty="0"/>
                        <a:t> </a:t>
                      </a:r>
                      <a:r>
                        <a:rPr lang="en-NZ" dirty="0" err="1"/>
                        <a:t>Moutika</a:t>
                      </a:r>
                      <a:r>
                        <a:rPr lang="en-NZ" dirty="0"/>
                        <a:t> |Our Rights</a:t>
                      </a:r>
                      <a:r>
                        <a:rPr lang="en-NZ" i="1" dirty="0"/>
                        <a:t> </a:t>
                      </a:r>
                    </a:p>
                    <a:p>
                      <a:r>
                        <a:rPr lang="en-NZ" i="1" dirty="0"/>
                        <a:t>(formerly Consumer Rights)</a:t>
                      </a:r>
                    </a:p>
                  </a:txBody>
                  <a:tcPr/>
                </a:tc>
                <a:tc>
                  <a:txBody>
                    <a:bodyPr/>
                    <a:lstStyle/>
                    <a:p>
                      <a:r>
                        <a:rPr lang="en-NZ" dirty="0"/>
                        <a:t>13 Standards </a:t>
                      </a:r>
                    </a:p>
                    <a:p>
                      <a:r>
                        <a:rPr lang="en-NZ" dirty="0"/>
                        <a:t>(old language)</a:t>
                      </a:r>
                    </a:p>
                  </a:txBody>
                  <a:tcPr/>
                </a:tc>
                <a:tc>
                  <a:txBody>
                    <a:bodyPr/>
                    <a:lstStyle/>
                    <a:p>
                      <a:r>
                        <a:rPr lang="en-NZ" b="1" dirty="0"/>
                        <a:t>10 Sub sections </a:t>
                      </a:r>
                    </a:p>
                    <a:p>
                      <a:r>
                        <a:rPr lang="en-NZ" b="1" dirty="0"/>
                        <a:t>(new language)</a:t>
                      </a:r>
                    </a:p>
                  </a:txBody>
                  <a:tcPr/>
                </a:tc>
                <a:extLst>
                  <a:ext uri="{0D108BD9-81ED-4DB2-BD59-A6C34878D82A}">
                    <a16:rowId xmlns:a16="http://schemas.microsoft.com/office/drawing/2014/main" val="2585500433"/>
                  </a:ext>
                </a:extLst>
              </a:tr>
              <a:tr h="689091">
                <a:tc>
                  <a:txBody>
                    <a:bodyPr/>
                    <a:lstStyle/>
                    <a:p>
                      <a:r>
                        <a:rPr lang="en-NZ" dirty="0" err="1"/>
                        <a:t>Hunga</a:t>
                      </a:r>
                      <a:r>
                        <a:rPr lang="en-NZ" dirty="0"/>
                        <a:t> Mahi Me Te Hana | Workforce and Structure </a:t>
                      </a:r>
                    </a:p>
                    <a:p>
                      <a:r>
                        <a:rPr lang="en-NZ" i="1" dirty="0"/>
                        <a:t>(formerly Organisational Management)</a:t>
                      </a:r>
                    </a:p>
                  </a:txBody>
                  <a:tcPr/>
                </a:tc>
                <a:tc>
                  <a:txBody>
                    <a:bodyPr/>
                    <a:lstStyle/>
                    <a:p>
                      <a:r>
                        <a:rPr lang="en-NZ" dirty="0"/>
                        <a:t>9 Standards</a:t>
                      </a:r>
                    </a:p>
                  </a:txBody>
                  <a:tcPr/>
                </a:tc>
                <a:tc>
                  <a:txBody>
                    <a:bodyPr/>
                    <a:lstStyle/>
                    <a:p>
                      <a:r>
                        <a:rPr lang="en-NZ" b="1" dirty="0"/>
                        <a:t>5 Sub sections</a:t>
                      </a:r>
                    </a:p>
                  </a:txBody>
                  <a:tcPr/>
                </a:tc>
                <a:extLst>
                  <a:ext uri="{0D108BD9-81ED-4DB2-BD59-A6C34878D82A}">
                    <a16:rowId xmlns:a16="http://schemas.microsoft.com/office/drawing/2014/main" val="698456103"/>
                  </a:ext>
                </a:extLst>
              </a:tr>
              <a:tr h="689091">
                <a:tc>
                  <a:txBody>
                    <a:bodyPr/>
                    <a:lstStyle/>
                    <a:p>
                      <a:r>
                        <a:rPr lang="en-NZ" dirty="0"/>
                        <a:t>Ngā </a:t>
                      </a:r>
                      <a:r>
                        <a:rPr lang="en-NZ" dirty="0" err="1"/>
                        <a:t>Huarahi</a:t>
                      </a:r>
                      <a:r>
                        <a:rPr lang="en-NZ" dirty="0"/>
                        <a:t> Ki Te Oranga | Pathways to Wellbeing</a:t>
                      </a:r>
                    </a:p>
                    <a:p>
                      <a:r>
                        <a:rPr lang="en-NZ" i="1" dirty="0"/>
                        <a:t>(formerly Continuum of Service Delivery)</a:t>
                      </a:r>
                    </a:p>
                  </a:txBody>
                  <a:tcPr/>
                </a:tc>
                <a:tc>
                  <a:txBody>
                    <a:bodyPr/>
                    <a:lstStyle/>
                    <a:p>
                      <a:r>
                        <a:rPr lang="en-NZ" dirty="0"/>
                        <a:t>13 Standards</a:t>
                      </a:r>
                    </a:p>
                  </a:txBody>
                  <a:tcPr/>
                </a:tc>
                <a:tc>
                  <a:txBody>
                    <a:bodyPr/>
                    <a:lstStyle/>
                    <a:p>
                      <a:r>
                        <a:rPr lang="en-NZ" b="1" dirty="0"/>
                        <a:t>8 Sub sections</a:t>
                      </a:r>
                    </a:p>
                  </a:txBody>
                  <a:tcPr/>
                </a:tc>
                <a:extLst>
                  <a:ext uri="{0D108BD9-81ED-4DB2-BD59-A6C34878D82A}">
                    <a16:rowId xmlns:a16="http://schemas.microsoft.com/office/drawing/2014/main" val="1943978952"/>
                  </a:ext>
                </a:extLst>
              </a:tr>
              <a:tr h="689091">
                <a:tc>
                  <a:txBody>
                    <a:bodyPr/>
                    <a:lstStyle/>
                    <a:p>
                      <a:r>
                        <a:rPr lang="en-NZ" dirty="0"/>
                        <a:t>Te </a:t>
                      </a:r>
                      <a:r>
                        <a:rPr lang="en-NZ" dirty="0" err="1"/>
                        <a:t>Aro</a:t>
                      </a:r>
                      <a:r>
                        <a:rPr lang="en-NZ" dirty="0"/>
                        <a:t> Ki Te Tangata Me Te </a:t>
                      </a:r>
                      <a:r>
                        <a:rPr lang="en-NZ" dirty="0" err="1"/>
                        <a:t>Taiao</a:t>
                      </a:r>
                      <a:r>
                        <a:rPr lang="en-NZ" dirty="0"/>
                        <a:t> </a:t>
                      </a:r>
                      <a:r>
                        <a:rPr lang="en-NZ" dirty="0" err="1"/>
                        <a:t>Haumaru</a:t>
                      </a:r>
                      <a:r>
                        <a:rPr lang="en-NZ" dirty="0"/>
                        <a:t> | Person-centred and Safe Environment </a:t>
                      </a:r>
                    </a:p>
                    <a:p>
                      <a:r>
                        <a:rPr lang="en-NZ" i="1" dirty="0"/>
                        <a:t>(formerly Safe and Appropriate Environment)</a:t>
                      </a:r>
                    </a:p>
                  </a:txBody>
                  <a:tcPr/>
                </a:tc>
                <a:tc>
                  <a:txBody>
                    <a:bodyPr/>
                    <a:lstStyle/>
                    <a:p>
                      <a:r>
                        <a:rPr lang="en-NZ" dirty="0"/>
                        <a:t>8 Standards</a:t>
                      </a:r>
                    </a:p>
                    <a:p>
                      <a:endParaRPr lang="en-NZ" dirty="0"/>
                    </a:p>
                  </a:txBody>
                  <a:tcPr/>
                </a:tc>
                <a:tc>
                  <a:txBody>
                    <a:bodyPr/>
                    <a:lstStyle/>
                    <a:p>
                      <a:r>
                        <a:rPr lang="en-NZ" b="1" dirty="0"/>
                        <a:t>2 Sub sections</a:t>
                      </a:r>
                    </a:p>
                  </a:txBody>
                  <a:tcPr/>
                </a:tc>
                <a:extLst>
                  <a:ext uri="{0D108BD9-81ED-4DB2-BD59-A6C34878D82A}">
                    <a16:rowId xmlns:a16="http://schemas.microsoft.com/office/drawing/2014/main" val="576513227"/>
                  </a:ext>
                </a:extLst>
              </a:tr>
              <a:tr h="689091">
                <a:tc>
                  <a:txBody>
                    <a:bodyPr/>
                    <a:lstStyle/>
                    <a:p>
                      <a:r>
                        <a:rPr lang="en-NZ" dirty="0"/>
                        <a:t>Te </a:t>
                      </a:r>
                      <a:r>
                        <a:rPr lang="en-NZ" dirty="0" err="1"/>
                        <a:t>Kaupare</a:t>
                      </a:r>
                      <a:r>
                        <a:rPr lang="en-NZ" dirty="0"/>
                        <a:t> </a:t>
                      </a:r>
                      <a:r>
                        <a:rPr lang="en-NZ" dirty="0" err="1"/>
                        <a:t>Pokenga</a:t>
                      </a:r>
                      <a:r>
                        <a:rPr lang="en-NZ" dirty="0"/>
                        <a:t> Me Te </a:t>
                      </a:r>
                      <a:r>
                        <a:rPr lang="en-NZ" dirty="0" err="1"/>
                        <a:t>Kaitiakitanga</a:t>
                      </a:r>
                      <a:r>
                        <a:rPr lang="en-NZ" dirty="0"/>
                        <a:t> </a:t>
                      </a:r>
                      <a:r>
                        <a:rPr lang="en-NZ" dirty="0" err="1"/>
                        <a:t>Patu</a:t>
                      </a:r>
                      <a:r>
                        <a:rPr lang="en-NZ" dirty="0"/>
                        <a:t> </a:t>
                      </a:r>
                      <a:r>
                        <a:rPr lang="en-NZ" dirty="0" err="1"/>
                        <a:t>Huakita</a:t>
                      </a:r>
                      <a:r>
                        <a:rPr lang="en-NZ" dirty="0"/>
                        <a:t> | Infection Prevention and Antimicrobial Stewardship</a:t>
                      </a:r>
                    </a:p>
                    <a:p>
                      <a:r>
                        <a:rPr lang="en-NZ" i="1" dirty="0"/>
                        <a:t>(formerly Infection Prevention and Control)</a:t>
                      </a:r>
                    </a:p>
                  </a:txBody>
                  <a:tcPr/>
                </a:tc>
                <a:tc>
                  <a:txBody>
                    <a:bodyPr/>
                    <a:lstStyle/>
                    <a:p>
                      <a:r>
                        <a:rPr lang="en-NZ" dirty="0"/>
                        <a:t>6 Standards</a:t>
                      </a:r>
                    </a:p>
                  </a:txBody>
                  <a:tcPr/>
                </a:tc>
                <a:tc>
                  <a:txBody>
                    <a:bodyPr/>
                    <a:lstStyle/>
                    <a:p>
                      <a:r>
                        <a:rPr lang="en-NZ" b="1" dirty="0"/>
                        <a:t>4 Sub sections</a:t>
                      </a:r>
                    </a:p>
                  </a:txBody>
                  <a:tcPr/>
                </a:tc>
                <a:extLst>
                  <a:ext uri="{0D108BD9-81ED-4DB2-BD59-A6C34878D82A}">
                    <a16:rowId xmlns:a16="http://schemas.microsoft.com/office/drawing/2014/main" val="15789087"/>
                  </a:ext>
                </a:extLst>
              </a:tr>
              <a:tr h="689091">
                <a:tc>
                  <a:txBody>
                    <a:bodyPr/>
                    <a:lstStyle/>
                    <a:p>
                      <a:r>
                        <a:rPr lang="en-NZ" dirty="0"/>
                        <a:t>Here </a:t>
                      </a:r>
                      <a:r>
                        <a:rPr lang="en-NZ" dirty="0" err="1"/>
                        <a:t>Taratahi</a:t>
                      </a:r>
                      <a:r>
                        <a:rPr lang="en-NZ" dirty="0"/>
                        <a:t> | Restraint and Seclusion</a:t>
                      </a:r>
                    </a:p>
                    <a:p>
                      <a:r>
                        <a:rPr lang="en-NZ" i="1" dirty="0"/>
                        <a:t>(formerly Restraint Minimisation and Safe Practice)</a:t>
                      </a:r>
                    </a:p>
                  </a:txBody>
                  <a:tcPr/>
                </a:tc>
                <a:tc>
                  <a:txBody>
                    <a:bodyPr/>
                    <a:lstStyle/>
                    <a:p>
                      <a:r>
                        <a:rPr lang="en-NZ" dirty="0"/>
                        <a:t>8 Standards</a:t>
                      </a:r>
                    </a:p>
                  </a:txBody>
                  <a:tcPr/>
                </a:tc>
                <a:tc>
                  <a:txBody>
                    <a:bodyPr/>
                    <a:lstStyle/>
                    <a:p>
                      <a:r>
                        <a:rPr lang="en-NZ" b="1" dirty="0"/>
                        <a:t>5 Sub sections</a:t>
                      </a:r>
                    </a:p>
                  </a:txBody>
                  <a:tcPr/>
                </a:tc>
                <a:extLst>
                  <a:ext uri="{0D108BD9-81ED-4DB2-BD59-A6C34878D82A}">
                    <a16:rowId xmlns:a16="http://schemas.microsoft.com/office/drawing/2014/main" val="948590815"/>
                  </a:ext>
                </a:extLst>
              </a:tr>
              <a:tr h="399235">
                <a:tc>
                  <a:txBody>
                    <a:bodyPr/>
                    <a:lstStyle/>
                    <a:p>
                      <a:pPr algn="r"/>
                      <a:r>
                        <a:rPr lang="en-NZ" sz="2400" b="1" dirty="0"/>
                        <a:t>Total</a:t>
                      </a:r>
                    </a:p>
                  </a:txBody>
                  <a:tcPr/>
                </a:tc>
                <a:tc>
                  <a:txBody>
                    <a:bodyPr/>
                    <a:lstStyle/>
                    <a:p>
                      <a:r>
                        <a:rPr lang="en-NZ" sz="2400" b="0" dirty="0"/>
                        <a:t>57 Standards</a:t>
                      </a:r>
                    </a:p>
                  </a:txBody>
                  <a:tcPr/>
                </a:tc>
                <a:tc>
                  <a:txBody>
                    <a:bodyPr/>
                    <a:lstStyle/>
                    <a:p>
                      <a:r>
                        <a:rPr lang="en-NZ" sz="2400" b="1" dirty="0"/>
                        <a:t>34  Sub sections</a:t>
                      </a:r>
                    </a:p>
                  </a:txBody>
                  <a:tcPr/>
                </a:tc>
                <a:extLst>
                  <a:ext uri="{0D108BD9-81ED-4DB2-BD59-A6C34878D82A}">
                    <a16:rowId xmlns:a16="http://schemas.microsoft.com/office/drawing/2014/main" val="3351762449"/>
                  </a:ext>
                </a:extLst>
              </a:tr>
            </a:tbl>
          </a:graphicData>
        </a:graphic>
      </p:graphicFrame>
    </p:spTree>
    <p:extLst>
      <p:ext uri="{BB962C8B-B14F-4D97-AF65-F5344CB8AC3E}">
        <p14:creationId xmlns:p14="http://schemas.microsoft.com/office/powerpoint/2010/main" val="400755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E01D554F-30AD-42C9-9916-5C5ACE7C873B}"/>
              </a:ext>
            </a:extLst>
          </p:cNvPr>
          <p:cNvSpPr>
            <a:spLocks noGrp="1"/>
          </p:cNvSpPr>
          <p:nvPr>
            <p:ph type="title"/>
          </p:nvPr>
        </p:nvSpPr>
        <p:spPr>
          <a:xfrm>
            <a:off x="588580" y="412202"/>
            <a:ext cx="10515600" cy="1074060"/>
          </a:xfrm>
        </p:spPr>
        <p:txBody>
          <a:bodyPr/>
          <a:lstStyle/>
          <a:p>
            <a:r>
              <a:rPr lang="en-NZ" dirty="0"/>
              <a:t>Criteria application</a:t>
            </a:r>
          </a:p>
        </p:txBody>
      </p:sp>
      <p:sp>
        <p:nvSpPr>
          <p:cNvPr id="2" name="Text Placeholder 1">
            <a:extLst>
              <a:ext uri="{FF2B5EF4-FFF2-40B4-BE49-F238E27FC236}">
                <a16:creationId xmlns:a16="http://schemas.microsoft.com/office/drawing/2014/main" id="{C49A1EA4-08C4-4180-AD4C-5F3C5DAAFBCA}"/>
              </a:ext>
            </a:extLst>
          </p:cNvPr>
          <p:cNvSpPr>
            <a:spLocks noGrp="1"/>
          </p:cNvSpPr>
          <p:nvPr>
            <p:ph type="body" sz="quarter" idx="10"/>
          </p:nvPr>
        </p:nvSpPr>
        <p:spPr>
          <a:xfrm>
            <a:off x="588580" y="1883851"/>
            <a:ext cx="4132508" cy="1089111"/>
          </a:xfrm>
        </p:spPr>
        <p:txBody>
          <a:bodyPr/>
          <a:lstStyle/>
          <a:p>
            <a:pPr marL="342900" indent="-342900">
              <a:buFont typeface="Arial" panose="020B0604020202020204" pitchFamily="34" charset="0"/>
              <a:buChar char="•"/>
            </a:pPr>
            <a:r>
              <a:rPr lang="en-NZ" sz="2400" dirty="0"/>
              <a:t>Not all criteria is applicable to all service types. </a:t>
            </a:r>
          </a:p>
          <a:p>
            <a:endParaRPr lang="en-NZ" sz="2400" dirty="0"/>
          </a:p>
          <a:p>
            <a:pPr marL="342900" indent="-342900">
              <a:buFont typeface="Arial" panose="020B0604020202020204" pitchFamily="34" charset="0"/>
              <a:buChar char="•"/>
            </a:pPr>
            <a:r>
              <a:rPr lang="en-NZ" sz="2400" dirty="0"/>
              <a:t>Listed in the Sector  Guidance document.</a:t>
            </a:r>
          </a:p>
          <a:p>
            <a:endParaRPr lang="en-NZ" sz="2400" dirty="0"/>
          </a:p>
          <a:p>
            <a:endParaRPr lang="en-NZ" sz="2400" dirty="0">
              <a:highlight>
                <a:srgbClr val="FFFF00"/>
              </a:highlight>
            </a:endParaRPr>
          </a:p>
          <a:p>
            <a:endParaRPr lang="en-NZ" dirty="0"/>
          </a:p>
        </p:txBody>
      </p:sp>
      <p:sp>
        <p:nvSpPr>
          <p:cNvPr id="15" name="TextBox 14">
            <a:extLst>
              <a:ext uri="{FF2B5EF4-FFF2-40B4-BE49-F238E27FC236}">
                <a16:creationId xmlns:a16="http://schemas.microsoft.com/office/drawing/2014/main" id="{73426C80-16E8-4347-955C-31F9EA844FC6}"/>
              </a:ext>
            </a:extLst>
          </p:cNvPr>
          <p:cNvSpPr txBox="1"/>
          <p:nvPr/>
        </p:nvSpPr>
        <p:spPr>
          <a:xfrm>
            <a:off x="838200" y="1211845"/>
            <a:ext cx="5255173" cy="914400"/>
          </a:xfrm>
          <a:prstGeom prst="rect">
            <a:avLst/>
          </a:prstGeom>
        </p:spPr>
        <p:txBody>
          <a:bodyPr vert="horz" wrap="none" lIns="91440" tIns="45720" rIns="91440" bIns="45720" rtlCol="0">
            <a:normAutofit/>
          </a:bodyPr>
          <a:lstStyle/>
          <a:p>
            <a:pPr algn="l">
              <a:lnSpc>
                <a:spcPct val="150000"/>
              </a:lnSpc>
              <a:spcBef>
                <a:spcPts val="0"/>
              </a:spcBef>
            </a:pPr>
            <a:endParaRPr lang="en-NZ" sz="1800" dirty="0"/>
          </a:p>
        </p:txBody>
      </p:sp>
      <p:pic>
        <p:nvPicPr>
          <p:cNvPr id="1026" name="Picture 1">
            <a:extLst>
              <a:ext uri="{FF2B5EF4-FFF2-40B4-BE49-F238E27FC236}">
                <a16:creationId xmlns:a16="http://schemas.microsoft.com/office/drawing/2014/main" id="{DCD92AF2-71E0-4F74-9D74-DB4FE78D03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3231" y="1627795"/>
            <a:ext cx="6690189" cy="3602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1303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631BA-1836-4124-A1BC-3C07EC68BFAE}"/>
              </a:ext>
            </a:extLst>
          </p:cNvPr>
          <p:cNvSpPr>
            <a:spLocks noGrp="1"/>
          </p:cNvSpPr>
          <p:nvPr>
            <p:ph type="title"/>
          </p:nvPr>
        </p:nvSpPr>
        <p:spPr/>
        <p:txBody>
          <a:bodyPr/>
          <a:lstStyle/>
          <a:p>
            <a:r>
              <a:rPr lang="en-NZ" dirty="0"/>
              <a:t>Sector Guidance</a:t>
            </a:r>
          </a:p>
        </p:txBody>
      </p:sp>
      <p:sp>
        <p:nvSpPr>
          <p:cNvPr id="4" name="Content Placeholder 3">
            <a:extLst>
              <a:ext uri="{FF2B5EF4-FFF2-40B4-BE49-F238E27FC236}">
                <a16:creationId xmlns:a16="http://schemas.microsoft.com/office/drawing/2014/main" id="{A4C09652-7ACE-46DB-B4BA-CAC1D281C79A}"/>
              </a:ext>
            </a:extLst>
          </p:cNvPr>
          <p:cNvSpPr>
            <a:spLocks noGrp="1"/>
          </p:cNvSpPr>
          <p:nvPr>
            <p:ph idx="1"/>
          </p:nvPr>
        </p:nvSpPr>
        <p:spPr>
          <a:xfrm>
            <a:off x="838201" y="1825625"/>
            <a:ext cx="3704616" cy="4154943"/>
          </a:xfrm>
        </p:spPr>
        <p:txBody>
          <a:bodyPr/>
          <a:lstStyle/>
          <a:p>
            <a:r>
              <a:rPr lang="en-NZ" dirty="0"/>
              <a:t>Ministry website</a:t>
            </a:r>
          </a:p>
          <a:p>
            <a:r>
              <a:rPr lang="en-NZ" dirty="0"/>
              <a:t>Support interpretation &amp; implementation</a:t>
            </a:r>
          </a:p>
          <a:p>
            <a:r>
              <a:rPr lang="en-NZ" dirty="0"/>
              <a:t>Live document</a:t>
            </a:r>
          </a:p>
          <a:p>
            <a:r>
              <a:rPr lang="en-NZ" dirty="0"/>
              <a:t>Feedback from sector will inform updates</a:t>
            </a:r>
          </a:p>
        </p:txBody>
      </p:sp>
      <p:pic>
        <p:nvPicPr>
          <p:cNvPr id="10" name="Content Placeholder 9">
            <a:extLst>
              <a:ext uri="{FF2B5EF4-FFF2-40B4-BE49-F238E27FC236}">
                <a16:creationId xmlns:a16="http://schemas.microsoft.com/office/drawing/2014/main" id="{D1377073-407E-4EA9-87F6-E7C7CB6F7975}"/>
              </a:ext>
            </a:extLst>
          </p:cNvPr>
          <p:cNvPicPr>
            <a:picLocks noGrp="1" noChangeAspect="1"/>
          </p:cNvPicPr>
          <p:nvPr>
            <p:ph sz="quarter" idx="11"/>
          </p:nvPr>
        </p:nvPicPr>
        <p:blipFill rotWithShape="1">
          <a:blip r:embed="rId3"/>
          <a:srcRect l="10202" t="29120" r="24848" b="-21513"/>
          <a:stretch/>
        </p:blipFill>
        <p:spPr>
          <a:xfrm>
            <a:off x="5436159" y="1647049"/>
            <a:ext cx="6182615" cy="4613074"/>
          </a:xfrm>
          <a:prstGeom prst="rect">
            <a:avLst/>
          </a:prstGeom>
        </p:spPr>
      </p:pic>
    </p:spTree>
    <p:extLst>
      <p:ext uri="{BB962C8B-B14F-4D97-AF65-F5344CB8AC3E}">
        <p14:creationId xmlns:p14="http://schemas.microsoft.com/office/powerpoint/2010/main" val="3228071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6B3F-B7D7-4388-804C-1F5AEE18EB0C}"/>
              </a:ext>
            </a:extLst>
          </p:cNvPr>
          <p:cNvSpPr>
            <a:spLocks noGrp="1"/>
          </p:cNvSpPr>
          <p:nvPr>
            <p:ph type="title"/>
          </p:nvPr>
        </p:nvSpPr>
        <p:spPr/>
        <p:txBody>
          <a:bodyPr/>
          <a:lstStyle/>
          <a:p>
            <a:r>
              <a:rPr lang="en-NZ" dirty="0"/>
              <a:t>Mapping 2008 to 2021 (or “gap analysis”)</a:t>
            </a:r>
          </a:p>
        </p:txBody>
      </p:sp>
      <p:sp>
        <p:nvSpPr>
          <p:cNvPr id="3" name="Content Placeholder 2">
            <a:extLst>
              <a:ext uri="{FF2B5EF4-FFF2-40B4-BE49-F238E27FC236}">
                <a16:creationId xmlns:a16="http://schemas.microsoft.com/office/drawing/2014/main" id="{FD6D8FD0-775B-4DEE-8A15-B00D6060C4D6}"/>
              </a:ext>
            </a:extLst>
          </p:cNvPr>
          <p:cNvSpPr>
            <a:spLocks noGrp="1"/>
          </p:cNvSpPr>
          <p:nvPr>
            <p:ph idx="1"/>
          </p:nvPr>
        </p:nvSpPr>
        <p:spPr>
          <a:xfrm>
            <a:off x="838200" y="1351528"/>
            <a:ext cx="2968283" cy="4154943"/>
          </a:xfrm>
        </p:spPr>
        <p:txBody>
          <a:bodyPr/>
          <a:lstStyle/>
          <a:p>
            <a:pPr lvl="1"/>
            <a:endParaRPr lang="en-NZ" sz="2000" dirty="0">
              <a:solidFill>
                <a:srgbClr val="002060"/>
              </a:solidFill>
              <a:highlight>
                <a:srgbClr val="FFFF00"/>
              </a:highlight>
            </a:endParaRPr>
          </a:p>
          <a:p>
            <a:pPr lvl="1"/>
            <a:endParaRPr lang="en-NZ" sz="2000" b="1" dirty="0">
              <a:solidFill>
                <a:srgbClr val="002060"/>
              </a:solidFill>
              <a:highlight>
                <a:srgbClr val="FFFF00"/>
              </a:highlight>
            </a:endParaRPr>
          </a:p>
          <a:p>
            <a:pPr lvl="0"/>
            <a:r>
              <a:rPr lang="en-NZ" sz="2000" b="1" dirty="0"/>
              <a:t>72% (148 of 204 criteria) directly map </a:t>
            </a:r>
          </a:p>
          <a:p>
            <a:pPr lvl="0"/>
            <a:r>
              <a:rPr lang="en-NZ" sz="2000" b="1" dirty="0"/>
              <a:t>10% (20 of 204) partially map</a:t>
            </a:r>
          </a:p>
          <a:p>
            <a:pPr lvl="0"/>
            <a:r>
              <a:rPr lang="en-NZ" sz="2000" b="1" dirty="0"/>
              <a:t>18% (36 of 204) do not map</a:t>
            </a:r>
          </a:p>
          <a:p>
            <a:pPr marL="0" indent="0">
              <a:buNone/>
            </a:pPr>
            <a:endParaRPr lang="en-NZ" dirty="0"/>
          </a:p>
        </p:txBody>
      </p:sp>
      <p:sp>
        <p:nvSpPr>
          <p:cNvPr id="5" name="Content Placeholder 4">
            <a:extLst>
              <a:ext uri="{FF2B5EF4-FFF2-40B4-BE49-F238E27FC236}">
                <a16:creationId xmlns:a16="http://schemas.microsoft.com/office/drawing/2014/main" id="{EF8BDC50-7D18-4BBB-A6E4-0FC189700968}"/>
              </a:ext>
            </a:extLst>
          </p:cNvPr>
          <p:cNvSpPr>
            <a:spLocks noGrp="1"/>
          </p:cNvSpPr>
          <p:nvPr>
            <p:ph sz="quarter" idx="11"/>
          </p:nvPr>
        </p:nvSpPr>
        <p:spPr/>
        <p:txBody>
          <a:bodyPr/>
          <a:lstStyle/>
          <a:p>
            <a:pPr marL="0" lvl="0" indent="0">
              <a:buNone/>
            </a:pPr>
            <a:r>
              <a:rPr lang="en-NZ" sz="2400" dirty="0">
                <a:solidFill>
                  <a:prstClr val="black"/>
                </a:solidFill>
              </a:rPr>
              <a:t>HealthCERT has completed the official mapping of the 2008 Standards against the 2021 Standard. The mapping is categorised into three elements:</a:t>
            </a:r>
          </a:p>
          <a:p>
            <a:pPr marL="324000" lvl="1" indent="0">
              <a:lnSpc>
                <a:spcPct val="100000"/>
              </a:lnSpc>
              <a:spcBef>
                <a:spcPts val="0"/>
              </a:spcBef>
              <a:buNone/>
            </a:pPr>
            <a:endParaRPr lang="en-NZ" sz="2000" dirty="0">
              <a:solidFill>
                <a:srgbClr val="002060"/>
              </a:solidFill>
            </a:endParaRPr>
          </a:p>
          <a:p>
            <a:pPr marL="914400" lvl="1" indent="-457200">
              <a:buFont typeface="+mj-lt"/>
              <a:buAutoNum type="arabicPeriod"/>
            </a:pPr>
            <a:r>
              <a:rPr lang="en-NZ" sz="2000" dirty="0">
                <a:solidFill>
                  <a:srgbClr val="002060"/>
                </a:solidFill>
              </a:rPr>
              <a:t>Mapped</a:t>
            </a:r>
          </a:p>
          <a:p>
            <a:pPr marL="914400" lvl="2" indent="0">
              <a:buNone/>
            </a:pPr>
            <a:r>
              <a:rPr lang="en-NZ" sz="1700" dirty="0">
                <a:solidFill>
                  <a:prstClr val="black"/>
                </a:solidFill>
              </a:rPr>
              <a:t>criteria are explicit or intended in the 2008 Standards</a:t>
            </a:r>
          </a:p>
          <a:p>
            <a:pPr marL="914400" lvl="1" indent="-457200">
              <a:buFont typeface="+mj-lt"/>
              <a:buAutoNum type="arabicPeriod"/>
            </a:pPr>
            <a:r>
              <a:rPr lang="en-NZ" sz="2000" dirty="0">
                <a:solidFill>
                  <a:srgbClr val="002060"/>
                </a:solidFill>
              </a:rPr>
              <a:t>Partially new/Partially mapped</a:t>
            </a:r>
          </a:p>
          <a:p>
            <a:pPr marL="914400" lvl="2" indent="0">
              <a:buNone/>
            </a:pPr>
            <a:r>
              <a:rPr lang="en-NZ" sz="1700" dirty="0">
                <a:solidFill>
                  <a:prstClr val="black"/>
                </a:solidFill>
              </a:rPr>
              <a:t>criteria are not explicit in the 2008 Standards and/or have a new component added in the 2021 Standard criteria</a:t>
            </a:r>
          </a:p>
          <a:p>
            <a:pPr marL="914400" lvl="1" indent="-457200">
              <a:buFont typeface="+mj-lt"/>
              <a:buAutoNum type="arabicPeriod"/>
            </a:pPr>
            <a:r>
              <a:rPr lang="en-NZ" sz="2000" dirty="0">
                <a:solidFill>
                  <a:srgbClr val="002060"/>
                </a:solidFill>
              </a:rPr>
              <a:t>New/Unmapped</a:t>
            </a:r>
          </a:p>
          <a:p>
            <a:endParaRPr lang="en-NZ" dirty="0"/>
          </a:p>
        </p:txBody>
      </p:sp>
    </p:spTree>
    <p:extLst>
      <p:ext uri="{BB962C8B-B14F-4D97-AF65-F5344CB8AC3E}">
        <p14:creationId xmlns:p14="http://schemas.microsoft.com/office/powerpoint/2010/main" val="2414733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22881-D7BC-4BBD-9BF4-F2CB87419484}"/>
              </a:ext>
            </a:extLst>
          </p:cNvPr>
          <p:cNvSpPr>
            <a:spLocks noGrp="1"/>
          </p:cNvSpPr>
          <p:nvPr>
            <p:ph type="title"/>
          </p:nvPr>
        </p:nvSpPr>
        <p:spPr/>
        <p:txBody>
          <a:bodyPr/>
          <a:lstStyle/>
          <a:p>
            <a:r>
              <a:rPr lang="en-NZ" dirty="0">
                <a:latin typeface="Segoe UI Black" panose="020B0A02040204020203" pitchFamily="34" charset="0"/>
                <a:ea typeface="Segoe UI Black" panose="020B0A02040204020203" pitchFamily="34" charset="0"/>
              </a:rPr>
              <a:t>Mapping per service type</a:t>
            </a:r>
            <a:br>
              <a:rPr lang="en-NZ" dirty="0">
                <a:latin typeface="Segoe UI Black" panose="020B0A02040204020203" pitchFamily="34" charset="0"/>
                <a:ea typeface="Segoe UI Black" panose="020B0A02040204020203" pitchFamily="34" charset="0"/>
              </a:rPr>
            </a:br>
            <a:endParaRPr lang="en-NZ" dirty="0"/>
          </a:p>
        </p:txBody>
      </p:sp>
      <p:graphicFrame>
        <p:nvGraphicFramePr>
          <p:cNvPr id="4" name="Content Placeholder 3">
            <a:extLst>
              <a:ext uri="{FF2B5EF4-FFF2-40B4-BE49-F238E27FC236}">
                <a16:creationId xmlns:a16="http://schemas.microsoft.com/office/drawing/2014/main" id="{7406D2EE-87C4-4C33-AC3C-526CADB9B42E}"/>
              </a:ext>
            </a:extLst>
          </p:cNvPr>
          <p:cNvGraphicFramePr>
            <a:graphicFrameLocks noGrp="1"/>
          </p:cNvGraphicFramePr>
          <p:nvPr>
            <p:ph idx="1"/>
            <p:extLst>
              <p:ext uri="{D42A27DB-BD31-4B8C-83A1-F6EECF244321}">
                <p14:modId xmlns:p14="http://schemas.microsoft.com/office/powerpoint/2010/main" val="266429356"/>
              </p:ext>
            </p:extLst>
          </p:nvPr>
        </p:nvGraphicFramePr>
        <p:xfrm>
          <a:off x="431996" y="896112"/>
          <a:ext cx="11328004" cy="5714238"/>
        </p:xfrm>
        <a:graphic>
          <a:graphicData uri="http://schemas.openxmlformats.org/drawingml/2006/table">
            <a:tbl>
              <a:tblPr firstRow="1" firstCol="1" bandRow="1">
                <a:tableStyleId>{5C22544A-7EE6-4342-B048-85BDC9FD1C3A}</a:tableStyleId>
              </a:tblPr>
              <a:tblGrid>
                <a:gridCol w="1339412">
                  <a:extLst>
                    <a:ext uri="{9D8B030D-6E8A-4147-A177-3AD203B41FA5}">
                      <a16:colId xmlns:a16="http://schemas.microsoft.com/office/drawing/2014/main" val="2550912394"/>
                    </a:ext>
                  </a:extLst>
                </a:gridCol>
                <a:gridCol w="816344">
                  <a:extLst>
                    <a:ext uri="{9D8B030D-6E8A-4147-A177-3AD203B41FA5}">
                      <a16:colId xmlns:a16="http://schemas.microsoft.com/office/drawing/2014/main" val="119692530"/>
                    </a:ext>
                  </a:extLst>
                </a:gridCol>
                <a:gridCol w="832104">
                  <a:extLst>
                    <a:ext uri="{9D8B030D-6E8A-4147-A177-3AD203B41FA5}">
                      <a16:colId xmlns:a16="http://schemas.microsoft.com/office/drawing/2014/main" val="101218825"/>
                    </a:ext>
                  </a:extLst>
                </a:gridCol>
                <a:gridCol w="859305">
                  <a:extLst>
                    <a:ext uri="{9D8B030D-6E8A-4147-A177-3AD203B41FA5}">
                      <a16:colId xmlns:a16="http://schemas.microsoft.com/office/drawing/2014/main" val="611262303"/>
                    </a:ext>
                  </a:extLst>
                </a:gridCol>
                <a:gridCol w="1002579">
                  <a:extLst>
                    <a:ext uri="{9D8B030D-6E8A-4147-A177-3AD203B41FA5}">
                      <a16:colId xmlns:a16="http://schemas.microsoft.com/office/drawing/2014/main" val="669389555"/>
                    </a:ext>
                  </a:extLst>
                </a:gridCol>
                <a:gridCol w="1002579">
                  <a:extLst>
                    <a:ext uri="{9D8B030D-6E8A-4147-A177-3AD203B41FA5}">
                      <a16:colId xmlns:a16="http://schemas.microsoft.com/office/drawing/2014/main" val="3398810907"/>
                    </a:ext>
                  </a:extLst>
                </a:gridCol>
                <a:gridCol w="1149753">
                  <a:extLst>
                    <a:ext uri="{9D8B030D-6E8A-4147-A177-3AD203B41FA5}">
                      <a16:colId xmlns:a16="http://schemas.microsoft.com/office/drawing/2014/main" val="904618224"/>
                    </a:ext>
                  </a:extLst>
                </a:gridCol>
                <a:gridCol w="855405">
                  <a:extLst>
                    <a:ext uri="{9D8B030D-6E8A-4147-A177-3AD203B41FA5}">
                      <a16:colId xmlns:a16="http://schemas.microsoft.com/office/drawing/2014/main" val="2691857859"/>
                    </a:ext>
                  </a:extLst>
                </a:gridCol>
                <a:gridCol w="1080766">
                  <a:extLst>
                    <a:ext uri="{9D8B030D-6E8A-4147-A177-3AD203B41FA5}">
                      <a16:colId xmlns:a16="http://schemas.microsoft.com/office/drawing/2014/main" val="2615037652"/>
                    </a:ext>
                  </a:extLst>
                </a:gridCol>
                <a:gridCol w="1090489">
                  <a:extLst>
                    <a:ext uri="{9D8B030D-6E8A-4147-A177-3AD203B41FA5}">
                      <a16:colId xmlns:a16="http://schemas.microsoft.com/office/drawing/2014/main" val="947199224"/>
                    </a:ext>
                  </a:extLst>
                </a:gridCol>
                <a:gridCol w="1299268">
                  <a:extLst>
                    <a:ext uri="{9D8B030D-6E8A-4147-A177-3AD203B41FA5}">
                      <a16:colId xmlns:a16="http://schemas.microsoft.com/office/drawing/2014/main" val="1588738636"/>
                    </a:ext>
                  </a:extLst>
                </a:gridCol>
              </a:tblGrid>
              <a:tr h="1451750">
                <a:tc>
                  <a:txBody>
                    <a:bodyPr/>
                    <a:lstStyle/>
                    <a:p>
                      <a:pPr>
                        <a:lnSpc>
                          <a:spcPct val="107000"/>
                        </a:lnSpc>
                        <a:spcAft>
                          <a:spcPts val="800"/>
                        </a:spcAft>
                      </a:pPr>
                      <a:r>
                        <a:rPr lang="en-NZ" sz="1600" b="1" dirty="0">
                          <a:effectLst/>
                          <a:latin typeface="Segoe UI Light" panose="020B0502040204020203" pitchFamily="34" charset="0"/>
                          <a:ea typeface="Segoe UI Emoji" panose="020B0502040204020203" pitchFamily="34" charset="0"/>
                          <a:cs typeface="Segoe UI Light" panose="020B0502040204020203" pitchFamily="34" charset="0"/>
                        </a:rPr>
                        <a:t> </a:t>
                      </a:r>
                    </a:p>
                  </a:txBody>
                  <a:tcPr marL="68580" marR="68580" marT="0" marB="0" anchor="b"/>
                </a:tc>
                <a:tc>
                  <a:txBody>
                    <a:bodyPr/>
                    <a:lstStyle/>
                    <a:p>
                      <a:pPr marL="0" algn="ctr" defTabSz="914400" rtl="0" eaLnBrk="1" fontAlgn="b" latinLnBrk="0" hangingPunct="1">
                        <a:lnSpc>
                          <a:spcPct val="107000"/>
                        </a:lnSpc>
                        <a:spcAft>
                          <a:spcPts val="800"/>
                        </a:spcAft>
                      </a:pPr>
                      <a:r>
                        <a:rPr lang="en-NZ" sz="1200" b="1" i="0" u="none" strike="noStrike" kern="1200" dirty="0">
                          <a:solidFill>
                            <a:schemeClr val="bg1"/>
                          </a:solidFill>
                          <a:effectLst/>
                          <a:latin typeface="Segoe UI Light" panose="020B0502040204020203" pitchFamily="34" charset="0"/>
                          <a:ea typeface="+mn-ea"/>
                          <a:cs typeface="Segoe UI Light" panose="020B0502040204020203" pitchFamily="34" charset="0"/>
                        </a:rPr>
                        <a:t>ARC</a:t>
                      </a:r>
                    </a:p>
                  </a:txBody>
                  <a:tcPr marL="68580" marR="68580" marT="0" marB="0" anchor="ctr"/>
                </a:tc>
                <a:tc>
                  <a:txBody>
                    <a:bodyPr/>
                    <a:lstStyle/>
                    <a:p>
                      <a:pPr algn="ctr" fontAlgn="b"/>
                      <a:r>
                        <a:rPr lang="en-NZ" sz="1200" b="1" i="0" u="none" strike="noStrike" dirty="0">
                          <a:solidFill>
                            <a:schemeClr val="bg1"/>
                          </a:solidFill>
                          <a:effectLst/>
                          <a:latin typeface="Segoe UI Light" panose="020B0502040204020203" pitchFamily="34" charset="0"/>
                          <a:cs typeface="Segoe UI Light" panose="020B0502040204020203" pitchFamily="34" charset="0"/>
                        </a:rPr>
                        <a:t>Fertility</a:t>
                      </a:r>
                    </a:p>
                    <a:p>
                      <a:pPr algn="ctr" fontAlgn="b"/>
                      <a:r>
                        <a:rPr lang="en-NZ" sz="1200" b="1" i="0" u="none" strike="noStrike" dirty="0">
                          <a:solidFill>
                            <a:schemeClr val="bg1"/>
                          </a:solidFill>
                          <a:effectLst/>
                          <a:latin typeface="Segoe UI Light" panose="020B0502040204020203" pitchFamily="34" charset="0"/>
                          <a:cs typeface="Segoe UI Light" panose="020B0502040204020203" pitchFamily="34" charset="0"/>
                        </a:rPr>
                        <a:t>8181:2007</a:t>
                      </a:r>
                    </a:p>
                  </a:txBody>
                  <a:tcPr marL="9525" marR="9525" marT="9525" marB="0" anchor="ctr"/>
                </a:tc>
                <a:tc>
                  <a:txBody>
                    <a:bodyPr/>
                    <a:lstStyle/>
                    <a:p>
                      <a:pPr algn="ctr" fontAlgn="b"/>
                      <a:r>
                        <a:rPr lang="en-US" sz="1200" b="1" i="0" u="none" strike="noStrike" dirty="0">
                          <a:solidFill>
                            <a:schemeClr val="bg1"/>
                          </a:solidFill>
                          <a:effectLst/>
                          <a:latin typeface="Segoe UI Light" panose="020B0502040204020203" pitchFamily="34" charset="0"/>
                          <a:cs typeface="Segoe UI Light" panose="020B0502040204020203" pitchFamily="34" charset="0"/>
                        </a:rPr>
                        <a:t>HCSS</a:t>
                      </a:r>
                    </a:p>
                    <a:p>
                      <a:pPr algn="ctr" fontAlgn="b"/>
                      <a:r>
                        <a:rPr lang="en-US" sz="1200" b="1" i="0" u="none" strike="noStrike" dirty="0">
                          <a:solidFill>
                            <a:schemeClr val="bg1"/>
                          </a:solidFill>
                          <a:effectLst/>
                          <a:latin typeface="Segoe UI Light" panose="020B0502040204020203" pitchFamily="34" charset="0"/>
                          <a:cs typeface="Segoe UI Light" panose="020B0502040204020203" pitchFamily="34" charset="0"/>
                        </a:rPr>
                        <a:t>8158:2012</a:t>
                      </a:r>
                    </a:p>
                  </a:txBody>
                  <a:tcPr marL="9525" marR="9525" marT="9525" marB="0" anchor="ctr"/>
                </a:tc>
                <a:tc>
                  <a:txBody>
                    <a:bodyPr/>
                    <a:lstStyle/>
                    <a:p>
                      <a:pPr algn="ctr" fontAlgn="b"/>
                      <a:r>
                        <a:rPr lang="en-NZ" sz="1200" b="1" i="0" u="none" strike="noStrike" dirty="0">
                          <a:solidFill>
                            <a:schemeClr val="bg1"/>
                          </a:solidFill>
                          <a:effectLst/>
                          <a:latin typeface="Segoe UI Light" panose="020B0502040204020203" pitchFamily="34" charset="0"/>
                          <a:cs typeface="Segoe UI Light" panose="020B0502040204020203" pitchFamily="34" charset="0"/>
                        </a:rPr>
                        <a:t>Residential disability services</a:t>
                      </a:r>
                    </a:p>
                  </a:txBody>
                  <a:tcPr marL="9525" marR="9525" marT="9525" marB="0" anchor="ctr"/>
                </a:tc>
                <a:tc>
                  <a:txBody>
                    <a:bodyPr/>
                    <a:lstStyle/>
                    <a:p>
                      <a:pPr algn="ctr" fontAlgn="b"/>
                      <a:r>
                        <a:rPr lang="en-US" sz="1200" b="1" i="0" u="none" strike="noStrike" dirty="0">
                          <a:solidFill>
                            <a:schemeClr val="bg1"/>
                          </a:solidFill>
                          <a:effectLst/>
                          <a:latin typeface="Segoe UI Light" panose="020B0502040204020203" pitchFamily="34" charset="0"/>
                          <a:cs typeface="Segoe UI Light" panose="020B0502040204020203" pitchFamily="34" charset="0"/>
                        </a:rPr>
                        <a:t>Residential mental health and addiction services</a:t>
                      </a:r>
                    </a:p>
                  </a:txBody>
                  <a:tcPr marL="9525" marR="9525" marT="9525" marB="0" anchor="ctr"/>
                </a:tc>
                <a:tc>
                  <a:txBody>
                    <a:bodyPr/>
                    <a:lstStyle/>
                    <a:p>
                      <a:pPr algn="ctr" fontAlgn="b"/>
                      <a:r>
                        <a:rPr lang="en-US" sz="1200" b="1" i="0" u="none" strike="noStrike" dirty="0">
                          <a:solidFill>
                            <a:schemeClr val="bg1"/>
                          </a:solidFill>
                          <a:effectLst/>
                          <a:latin typeface="Segoe UI Light" panose="020B0502040204020203" pitchFamily="34" charset="0"/>
                          <a:cs typeface="Segoe UI Light" panose="020B0502040204020203" pitchFamily="34" charset="0"/>
                        </a:rPr>
                        <a:t>Hospitals (public/private)</a:t>
                      </a:r>
                    </a:p>
                  </a:txBody>
                  <a:tcPr marL="9525" marR="9525" marT="9525" marB="0" anchor="ctr"/>
                </a:tc>
                <a:tc>
                  <a:txBody>
                    <a:bodyPr/>
                    <a:lstStyle/>
                    <a:p>
                      <a:pPr algn="ctr" fontAlgn="b"/>
                      <a:r>
                        <a:rPr lang="en-NZ" sz="1200" b="1" i="0" u="none" strike="noStrike" dirty="0">
                          <a:solidFill>
                            <a:schemeClr val="bg1"/>
                          </a:solidFill>
                          <a:effectLst/>
                          <a:latin typeface="Segoe UI Light" panose="020B0502040204020203" pitchFamily="34" charset="0"/>
                          <a:cs typeface="Segoe UI Light" panose="020B0502040204020203" pitchFamily="34" charset="0"/>
                        </a:rPr>
                        <a:t>Maternity</a:t>
                      </a:r>
                    </a:p>
                  </a:txBody>
                  <a:tcPr marL="9525" marR="9525" marT="9525" marB="0" anchor="ctr"/>
                </a:tc>
                <a:tc>
                  <a:txBody>
                    <a:bodyPr/>
                    <a:lstStyle/>
                    <a:p>
                      <a:pPr algn="ctr" fontAlgn="b"/>
                      <a:r>
                        <a:rPr lang="en-NZ" sz="1200" b="1" i="0" u="none" strike="noStrike" dirty="0">
                          <a:solidFill>
                            <a:schemeClr val="bg1"/>
                          </a:solidFill>
                          <a:effectLst/>
                          <a:latin typeface="Segoe UI Light" panose="020B0502040204020203" pitchFamily="34" charset="0"/>
                          <a:cs typeface="Segoe UI Light" panose="020B0502040204020203" pitchFamily="34" charset="0"/>
                        </a:rPr>
                        <a:t>Hospice</a:t>
                      </a:r>
                    </a:p>
                  </a:txBody>
                  <a:tcPr marL="9525" marR="9525" marT="9525" marB="0" anchor="ctr"/>
                </a:tc>
                <a:tc>
                  <a:txBody>
                    <a:bodyPr/>
                    <a:lstStyle/>
                    <a:p>
                      <a:pPr algn="ctr" fontAlgn="b"/>
                      <a:r>
                        <a:rPr lang="en-NZ" sz="1200" b="1" i="0" u="none" strike="noStrike" dirty="0">
                          <a:solidFill>
                            <a:schemeClr val="bg1"/>
                          </a:solidFill>
                          <a:effectLst/>
                          <a:latin typeface="Segoe UI Light" panose="020B0502040204020203" pitchFamily="34" charset="0"/>
                          <a:cs typeface="Segoe UI Light" panose="020B0502040204020203" pitchFamily="34" charset="0"/>
                        </a:rPr>
                        <a:t>Abortion</a:t>
                      </a:r>
                    </a:p>
                    <a:p>
                      <a:pPr algn="ctr" fontAlgn="b"/>
                      <a:r>
                        <a:rPr lang="en-NZ" sz="1200" b="1" i="0" u="none" strike="noStrike" dirty="0">
                          <a:solidFill>
                            <a:schemeClr val="bg1"/>
                          </a:solidFill>
                          <a:effectLst/>
                          <a:latin typeface="Segoe UI Light" panose="020B0502040204020203" pitchFamily="34" charset="0"/>
                          <a:cs typeface="Segoe UI Light" panose="020B0502040204020203" pitchFamily="34" charset="0"/>
                        </a:rPr>
                        <a:t>(Interim Standards ASC referencing)</a:t>
                      </a:r>
                    </a:p>
                  </a:txBody>
                  <a:tcPr marL="9525" marR="9525" marT="9525" marB="0" anchor="ctr"/>
                </a:tc>
                <a:tc>
                  <a:txBody>
                    <a:bodyPr/>
                    <a:lstStyle/>
                    <a:p>
                      <a:pPr algn="ctr" fontAlgn="b"/>
                      <a:r>
                        <a:rPr lang="en-US" sz="1200" b="1" i="0" u="none" strike="noStrike" dirty="0">
                          <a:solidFill>
                            <a:schemeClr val="bg1"/>
                          </a:solidFill>
                          <a:effectLst/>
                          <a:latin typeface="Segoe UI Light" panose="020B0502040204020203" pitchFamily="34" charset="0"/>
                          <a:cs typeface="Segoe UI Light" panose="020B0502040204020203" pitchFamily="34" charset="0"/>
                        </a:rPr>
                        <a:t>General Mapping to NZS 8134: 2008</a:t>
                      </a:r>
                    </a:p>
                  </a:txBody>
                  <a:tcPr marL="9525" marR="9525" marT="9525" marB="0" anchor="ctr">
                    <a:solidFill>
                      <a:schemeClr val="accent1"/>
                    </a:solidFill>
                  </a:tcPr>
                </a:tc>
                <a:extLst>
                  <a:ext uri="{0D108BD9-81ED-4DB2-BD59-A6C34878D82A}">
                    <a16:rowId xmlns:a16="http://schemas.microsoft.com/office/drawing/2014/main" val="4067579136"/>
                  </a:ext>
                </a:extLst>
              </a:tr>
              <a:tr h="1236304">
                <a:tc>
                  <a:txBody>
                    <a:bodyPr/>
                    <a:lstStyle/>
                    <a:p>
                      <a:pPr>
                        <a:lnSpc>
                          <a:spcPct val="107000"/>
                        </a:lnSpc>
                        <a:spcAft>
                          <a:spcPts val="800"/>
                        </a:spcAft>
                      </a:pPr>
                      <a:r>
                        <a:rPr lang="en-NZ" sz="1400" b="1" dirty="0">
                          <a:effectLst/>
                          <a:latin typeface="Segoe UI Light" panose="020B0502040204020203" pitchFamily="34" charset="0"/>
                          <a:ea typeface="Segoe UI Emoji" panose="020B0502040204020203" pitchFamily="34" charset="0"/>
                          <a:cs typeface="Segoe UI Light" panose="020B0502040204020203" pitchFamily="34" charset="0"/>
                        </a:rPr>
                        <a:t>Total applicable criteria</a:t>
                      </a:r>
                    </a:p>
                  </a:txBody>
                  <a:tcPr marL="68580" marR="68580" marT="0" marB="0" anchor="ctr"/>
                </a:tc>
                <a:tc>
                  <a:txBody>
                    <a:bodyPr/>
                    <a:lstStyle/>
                    <a:p>
                      <a:pPr algn="ctr">
                        <a:lnSpc>
                          <a:spcPct val="107000"/>
                        </a:lnSpc>
                        <a:spcAft>
                          <a:spcPts val="800"/>
                        </a:spcAft>
                      </a:pPr>
                      <a:r>
                        <a:rPr lang="en-NZ" sz="1400" b="0" dirty="0">
                          <a:effectLst/>
                          <a:latin typeface="Segoe UI Light" panose="020B0502040204020203" pitchFamily="34" charset="0"/>
                          <a:ea typeface="Segoe UI Emoji" panose="020B0502040204020203" pitchFamily="34" charset="0"/>
                          <a:cs typeface="Segoe UI Light" panose="020B0502040204020203" pitchFamily="34" charset="0"/>
                        </a:rPr>
                        <a:t>179</a:t>
                      </a:r>
                    </a:p>
                  </a:txBody>
                  <a:tcPr marL="68580" marR="68580" marT="0"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172</a:t>
                      </a:r>
                    </a:p>
                  </a:txBody>
                  <a:tcPr marL="9525" marR="9525" marT="9525"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146</a:t>
                      </a:r>
                    </a:p>
                  </a:txBody>
                  <a:tcPr marL="9525" marR="9525" marT="9525"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187</a:t>
                      </a:r>
                    </a:p>
                  </a:txBody>
                  <a:tcPr marL="9525" marR="9525" marT="9525"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185</a:t>
                      </a:r>
                    </a:p>
                  </a:txBody>
                  <a:tcPr marL="9525" marR="9525" marT="9525"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199</a:t>
                      </a:r>
                    </a:p>
                  </a:txBody>
                  <a:tcPr marL="9525" marR="9525" marT="9525"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163</a:t>
                      </a:r>
                    </a:p>
                  </a:txBody>
                  <a:tcPr marL="9525" marR="9525" marT="9525"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182</a:t>
                      </a:r>
                    </a:p>
                  </a:txBody>
                  <a:tcPr marL="9525" marR="9525" marT="9525"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157</a:t>
                      </a:r>
                    </a:p>
                  </a:txBody>
                  <a:tcPr marL="9525" marR="9525" marT="9525"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204</a:t>
                      </a:r>
                    </a:p>
                  </a:txBody>
                  <a:tcPr marL="9525" marR="9525" marT="9525" marB="0" anchor="ctr">
                    <a:solidFill>
                      <a:schemeClr val="bg1">
                        <a:lumMod val="85000"/>
                      </a:schemeClr>
                    </a:solidFill>
                  </a:tcPr>
                </a:tc>
                <a:extLst>
                  <a:ext uri="{0D108BD9-81ED-4DB2-BD59-A6C34878D82A}">
                    <a16:rowId xmlns:a16="http://schemas.microsoft.com/office/drawing/2014/main" val="1000203143"/>
                  </a:ext>
                </a:extLst>
              </a:tr>
              <a:tr h="1236304">
                <a:tc>
                  <a:txBody>
                    <a:bodyPr/>
                    <a:lstStyle/>
                    <a:p>
                      <a:pPr>
                        <a:lnSpc>
                          <a:spcPct val="107000"/>
                        </a:lnSpc>
                        <a:spcAft>
                          <a:spcPts val="800"/>
                        </a:spcAft>
                      </a:pPr>
                      <a:r>
                        <a:rPr lang="en-NZ" sz="1400" b="1" dirty="0">
                          <a:effectLst/>
                          <a:latin typeface="Segoe UI Light" panose="020B0502040204020203" pitchFamily="34" charset="0"/>
                          <a:ea typeface="Segoe UI Emoji" panose="020B0502040204020203" pitchFamily="34" charset="0"/>
                          <a:cs typeface="Segoe UI Light" panose="020B0502040204020203" pitchFamily="34" charset="0"/>
                        </a:rPr>
                        <a:t>Total mapped criteria (%) </a:t>
                      </a:r>
                    </a:p>
                  </a:txBody>
                  <a:tcPr marL="68580" marR="68580" marT="0" marB="0" anchor="ctr"/>
                </a:tc>
                <a:tc>
                  <a:txBody>
                    <a:bodyPr/>
                    <a:lstStyle/>
                    <a:p>
                      <a:pPr algn="ctr">
                        <a:lnSpc>
                          <a:spcPct val="107000"/>
                        </a:lnSpc>
                        <a:spcAft>
                          <a:spcPts val="800"/>
                        </a:spcAft>
                      </a:pPr>
                      <a:r>
                        <a:rPr lang="en-NZ" sz="1400" b="1" dirty="0">
                          <a:effectLst/>
                          <a:latin typeface="Segoe UI Light" panose="020B0502040204020203" pitchFamily="34" charset="0"/>
                          <a:ea typeface="Segoe UI Emoji" panose="020B0502040204020203" pitchFamily="34" charset="0"/>
                          <a:cs typeface="Segoe UI Light" panose="020B0502040204020203" pitchFamily="34" charset="0"/>
                        </a:rPr>
                        <a:t>74%</a:t>
                      </a:r>
                    </a:p>
                  </a:txBody>
                  <a:tcPr marL="68580" marR="68580" marT="0" marB="0" anchor="ctr"/>
                </a:tc>
                <a:tc>
                  <a:txBody>
                    <a:bodyPr/>
                    <a:lstStyle/>
                    <a:p>
                      <a:pPr algn="ctr" fontAlgn="b"/>
                      <a:r>
                        <a:rPr lang="en-NZ" sz="1400" b="1" i="0" u="none" strike="noStrike" dirty="0">
                          <a:solidFill>
                            <a:srgbClr val="000000"/>
                          </a:solidFill>
                          <a:effectLst/>
                          <a:latin typeface="Segoe UI Light" panose="020B0502040204020203" pitchFamily="34" charset="0"/>
                          <a:cs typeface="Segoe UI Light" panose="020B0502040204020203" pitchFamily="34" charset="0"/>
                        </a:rPr>
                        <a:t>54%</a:t>
                      </a:r>
                    </a:p>
                  </a:txBody>
                  <a:tcPr marL="9525" marR="9525" marT="9525" marB="0" anchor="ctr"/>
                </a:tc>
                <a:tc>
                  <a:txBody>
                    <a:bodyPr/>
                    <a:lstStyle/>
                    <a:p>
                      <a:pPr algn="ctr" fontAlgn="b"/>
                      <a:r>
                        <a:rPr lang="en-NZ" sz="1400" b="1" i="0" u="none" strike="noStrike" dirty="0">
                          <a:solidFill>
                            <a:srgbClr val="000000"/>
                          </a:solidFill>
                          <a:effectLst/>
                          <a:latin typeface="Segoe UI Light" panose="020B0502040204020203" pitchFamily="34" charset="0"/>
                          <a:cs typeface="Segoe UI Light" panose="020B0502040204020203" pitchFamily="34" charset="0"/>
                        </a:rPr>
                        <a:t>60%</a:t>
                      </a:r>
                    </a:p>
                  </a:txBody>
                  <a:tcPr marL="9525" marR="9525" marT="9525" marB="0" anchor="ctr"/>
                </a:tc>
                <a:tc>
                  <a:txBody>
                    <a:bodyPr/>
                    <a:lstStyle/>
                    <a:p>
                      <a:pPr algn="ctr" fontAlgn="b"/>
                      <a:r>
                        <a:rPr lang="en-NZ" sz="1400" b="1" i="0" u="none" strike="noStrike" dirty="0">
                          <a:solidFill>
                            <a:srgbClr val="000000"/>
                          </a:solidFill>
                          <a:effectLst/>
                          <a:latin typeface="Segoe UI Light" panose="020B0502040204020203" pitchFamily="34" charset="0"/>
                          <a:cs typeface="Segoe UI Light" panose="020B0502040204020203" pitchFamily="34" charset="0"/>
                        </a:rPr>
                        <a:t>73%</a:t>
                      </a:r>
                    </a:p>
                  </a:txBody>
                  <a:tcPr marL="9525" marR="9525" marT="9525" marB="0" anchor="ctr"/>
                </a:tc>
                <a:tc>
                  <a:txBody>
                    <a:bodyPr/>
                    <a:lstStyle/>
                    <a:p>
                      <a:pPr algn="ctr" fontAlgn="b"/>
                      <a:r>
                        <a:rPr lang="en-NZ" sz="1400" b="1" i="0" u="none" strike="noStrike" dirty="0">
                          <a:solidFill>
                            <a:srgbClr val="000000"/>
                          </a:solidFill>
                          <a:effectLst/>
                          <a:latin typeface="Segoe UI Light" panose="020B0502040204020203" pitchFamily="34" charset="0"/>
                          <a:cs typeface="Segoe UI Light" panose="020B0502040204020203" pitchFamily="34" charset="0"/>
                        </a:rPr>
                        <a:t>72%</a:t>
                      </a:r>
                    </a:p>
                  </a:txBody>
                  <a:tcPr marL="9525" marR="9525" marT="9525" marB="0" anchor="ctr"/>
                </a:tc>
                <a:tc>
                  <a:txBody>
                    <a:bodyPr/>
                    <a:lstStyle/>
                    <a:p>
                      <a:pPr algn="ctr" fontAlgn="b"/>
                      <a:r>
                        <a:rPr lang="en-NZ" sz="1400" b="1" i="0" u="none" strike="noStrike" dirty="0">
                          <a:solidFill>
                            <a:srgbClr val="000000"/>
                          </a:solidFill>
                          <a:effectLst/>
                          <a:latin typeface="Segoe UI Light" panose="020B0502040204020203" pitchFamily="34" charset="0"/>
                          <a:cs typeface="Segoe UI Light" panose="020B0502040204020203" pitchFamily="34" charset="0"/>
                        </a:rPr>
                        <a:t>72%</a:t>
                      </a:r>
                    </a:p>
                  </a:txBody>
                  <a:tcPr marL="9525" marR="9525" marT="9525" marB="0" anchor="ctr"/>
                </a:tc>
                <a:tc>
                  <a:txBody>
                    <a:bodyPr/>
                    <a:lstStyle/>
                    <a:p>
                      <a:pPr algn="ctr" fontAlgn="b"/>
                      <a:r>
                        <a:rPr lang="en-NZ" sz="1400" b="1" i="0" u="none" strike="noStrike" dirty="0">
                          <a:solidFill>
                            <a:srgbClr val="000000"/>
                          </a:solidFill>
                          <a:effectLst/>
                          <a:latin typeface="Segoe UI Light" panose="020B0502040204020203" pitchFamily="34" charset="0"/>
                          <a:cs typeface="Segoe UI Light" panose="020B0502040204020203" pitchFamily="34" charset="0"/>
                        </a:rPr>
                        <a:t>73%</a:t>
                      </a:r>
                    </a:p>
                  </a:txBody>
                  <a:tcPr marL="9525" marR="9525" marT="9525" marB="0" anchor="ctr"/>
                </a:tc>
                <a:tc>
                  <a:txBody>
                    <a:bodyPr/>
                    <a:lstStyle/>
                    <a:p>
                      <a:pPr algn="ctr" fontAlgn="b"/>
                      <a:r>
                        <a:rPr lang="en-NZ" sz="1400" b="1" i="0" u="none" strike="noStrike" dirty="0">
                          <a:solidFill>
                            <a:srgbClr val="000000"/>
                          </a:solidFill>
                          <a:effectLst/>
                          <a:latin typeface="Segoe UI Light" panose="020B0502040204020203" pitchFamily="34" charset="0"/>
                          <a:cs typeface="Segoe UI Light" panose="020B0502040204020203" pitchFamily="34" charset="0"/>
                        </a:rPr>
                        <a:t>73%</a:t>
                      </a:r>
                    </a:p>
                  </a:txBody>
                  <a:tcPr marL="9525" marR="9525" marT="9525" marB="0" anchor="ctr"/>
                </a:tc>
                <a:tc>
                  <a:txBody>
                    <a:bodyPr/>
                    <a:lstStyle/>
                    <a:p>
                      <a:pPr algn="ctr" fontAlgn="b"/>
                      <a:r>
                        <a:rPr lang="en-NZ" sz="1400" b="1" i="0" u="none" strike="noStrike" dirty="0">
                          <a:solidFill>
                            <a:srgbClr val="000000"/>
                          </a:solidFill>
                          <a:effectLst/>
                          <a:latin typeface="Segoe UI Light" panose="020B0502040204020203" pitchFamily="34" charset="0"/>
                          <a:cs typeface="Segoe UI Light" panose="020B0502040204020203" pitchFamily="34" charset="0"/>
                        </a:rPr>
                        <a:t>38%</a:t>
                      </a:r>
                    </a:p>
                  </a:txBody>
                  <a:tcPr marL="9525" marR="9525" marT="9525" marB="0" anchor="ctr"/>
                </a:tc>
                <a:tc>
                  <a:txBody>
                    <a:bodyPr/>
                    <a:lstStyle/>
                    <a:p>
                      <a:pPr algn="ctr" fontAlgn="b"/>
                      <a:r>
                        <a:rPr lang="en-NZ" sz="1400" b="1" i="0" u="none" strike="noStrike" dirty="0">
                          <a:solidFill>
                            <a:srgbClr val="000000"/>
                          </a:solidFill>
                          <a:effectLst/>
                          <a:latin typeface="Segoe UI Light" panose="020B0502040204020203" pitchFamily="34" charset="0"/>
                          <a:cs typeface="Segoe UI Light" panose="020B0502040204020203" pitchFamily="34" charset="0"/>
                        </a:rPr>
                        <a:t>72%</a:t>
                      </a:r>
                    </a:p>
                  </a:txBody>
                  <a:tcPr marL="9525" marR="9525" marT="9525" marB="0" anchor="ctr">
                    <a:solidFill>
                      <a:schemeClr val="bg1">
                        <a:lumMod val="85000"/>
                      </a:schemeClr>
                    </a:solidFill>
                  </a:tcPr>
                </a:tc>
                <a:extLst>
                  <a:ext uri="{0D108BD9-81ED-4DB2-BD59-A6C34878D82A}">
                    <a16:rowId xmlns:a16="http://schemas.microsoft.com/office/drawing/2014/main" val="36880553"/>
                  </a:ext>
                </a:extLst>
              </a:tr>
              <a:tr h="985356">
                <a:tc>
                  <a:txBody>
                    <a:bodyPr/>
                    <a:lstStyle/>
                    <a:p>
                      <a:pPr>
                        <a:lnSpc>
                          <a:spcPct val="107000"/>
                        </a:lnSpc>
                        <a:spcAft>
                          <a:spcPts val="800"/>
                        </a:spcAft>
                      </a:pPr>
                      <a:r>
                        <a:rPr lang="en-NZ" sz="1400" b="1" dirty="0">
                          <a:effectLst/>
                          <a:latin typeface="Segoe UI Light" panose="020B0502040204020203" pitchFamily="34" charset="0"/>
                          <a:ea typeface="Segoe UI Emoji" panose="020B0502040204020203" pitchFamily="34" charset="0"/>
                          <a:cs typeface="Segoe UI Light" panose="020B0502040204020203" pitchFamily="34" charset="0"/>
                        </a:rPr>
                        <a:t>Total partially new/partially mapped (%)</a:t>
                      </a:r>
                    </a:p>
                  </a:txBody>
                  <a:tcPr marL="68580" marR="68580" marT="0" marB="0" anchor="ctr"/>
                </a:tc>
                <a:tc>
                  <a:txBody>
                    <a:bodyPr/>
                    <a:lstStyle/>
                    <a:p>
                      <a:pPr algn="ctr">
                        <a:lnSpc>
                          <a:spcPct val="107000"/>
                        </a:lnSpc>
                        <a:spcAft>
                          <a:spcPts val="800"/>
                        </a:spcAft>
                      </a:pPr>
                      <a:r>
                        <a:rPr lang="en-NZ" sz="1400" b="0" dirty="0">
                          <a:effectLst/>
                          <a:latin typeface="Segoe UI Light" panose="020B0502040204020203" pitchFamily="34" charset="0"/>
                          <a:ea typeface="Segoe UI Emoji" panose="020B0502040204020203" pitchFamily="34" charset="0"/>
                          <a:cs typeface="Segoe UI Light" panose="020B0502040204020203" pitchFamily="34" charset="0"/>
                        </a:rPr>
                        <a:t>11%</a:t>
                      </a:r>
                    </a:p>
                  </a:txBody>
                  <a:tcPr marL="68580" marR="68580" marT="0"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n/a</a:t>
                      </a:r>
                    </a:p>
                  </a:txBody>
                  <a:tcPr marL="9525" marR="9525" marT="9525"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n/a</a:t>
                      </a:r>
                    </a:p>
                  </a:txBody>
                  <a:tcPr marL="9525" marR="9525" marT="9525"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10%</a:t>
                      </a:r>
                    </a:p>
                  </a:txBody>
                  <a:tcPr marL="9525" marR="9525" marT="9525"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10%</a:t>
                      </a:r>
                    </a:p>
                  </a:txBody>
                  <a:tcPr marL="9525" marR="9525" marT="9525"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11%</a:t>
                      </a:r>
                    </a:p>
                  </a:txBody>
                  <a:tcPr marL="9525" marR="9525" marT="9525"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12%</a:t>
                      </a:r>
                    </a:p>
                  </a:txBody>
                  <a:tcPr marL="9525" marR="9525" marT="9525"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12%</a:t>
                      </a:r>
                    </a:p>
                  </a:txBody>
                  <a:tcPr marL="9525" marR="9525" marT="9525"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n/a</a:t>
                      </a:r>
                    </a:p>
                  </a:txBody>
                  <a:tcPr marL="9525" marR="9525" marT="9525"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10%</a:t>
                      </a:r>
                    </a:p>
                  </a:txBody>
                  <a:tcPr marL="9525" marR="9525" marT="9525" marB="0" anchor="ctr">
                    <a:solidFill>
                      <a:schemeClr val="bg1">
                        <a:lumMod val="85000"/>
                      </a:schemeClr>
                    </a:solidFill>
                  </a:tcPr>
                </a:tc>
                <a:extLst>
                  <a:ext uri="{0D108BD9-81ED-4DB2-BD59-A6C34878D82A}">
                    <a16:rowId xmlns:a16="http://schemas.microsoft.com/office/drawing/2014/main" val="3369680193"/>
                  </a:ext>
                </a:extLst>
              </a:tr>
              <a:tr h="804524">
                <a:tc>
                  <a:txBody>
                    <a:bodyPr/>
                    <a:lstStyle/>
                    <a:p>
                      <a:pPr>
                        <a:lnSpc>
                          <a:spcPct val="107000"/>
                        </a:lnSpc>
                        <a:spcAft>
                          <a:spcPts val="800"/>
                        </a:spcAft>
                      </a:pPr>
                      <a:r>
                        <a:rPr lang="en-NZ" sz="1400" b="1" dirty="0">
                          <a:effectLst/>
                          <a:latin typeface="Segoe UI Light" panose="020B0502040204020203" pitchFamily="34" charset="0"/>
                          <a:ea typeface="Segoe UI Emoji" panose="020B0502040204020203" pitchFamily="34" charset="0"/>
                          <a:cs typeface="Segoe UI Light" panose="020B0502040204020203" pitchFamily="34" charset="0"/>
                        </a:rPr>
                        <a:t>Total new/not mapped (%)</a:t>
                      </a:r>
                    </a:p>
                  </a:txBody>
                  <a:tcPr marL="68580" marR="68580" marT="0" marB="0" anchor="ctr"/>
                </a:tc>
                <a:tc>
                  <a:txBody>
                    <a:bodyPr/>
                    <a:lstStyle/>
                    <a:p>
                      <a:pPr algn="ctr">
                        <a:lnSpc>
                          <a:spcPct val="107000"/>
                        </a:lnSpc>
                        <a:spcAft>
                          <a:spcPts val="800"/>
                        </a:spcAft>
                      </a:pPr>
                      <a:r>
                        <a:rPr lang="en-NZ" sz="1400" b="0" dirty="0">
                          <a:effectLst/>
                          <a:latin typeface="Segoe UI Light" panose="020B0502040204020203" pitchFamily="34" charset="0"/>
                          <a:ea typeface="Segoe UI Emoji" panose="020B0502040204020203" pitchFamily="34" charset="0"/>
                          <a:cs typeface="Segoe UI Light" panose="020B0502040204020203" pitchFamily="34" charset="0"/>
                        </a:rPr>
                        <a:t>15%</a:t>
                      </a:r>
                    </a:p>
                  </a:txBody>
                  <a:tcPr marL="68580" marR="68580" marT="0"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46%</a:t>
                      </a:r>
                    </a:p>
                  </a:txBody>
                  <a:tcPr marL="9525" marR="9525" marT="9525"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40%</a:t>
                      </a:r>
                    </a:p>
                  </a:txBody>
                  <a:tcPr marL="9525" marR="9525" marT="9525"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17%</a:t>
                      </a:r>
                    </a:p>
                  </a:txBody>
                  <a:tcPr marL="9525" marR="9525" marT="9525"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17%</a:t>
                      </a:r>
                    </a:p>
                  </a:txBody>
                  <a:tcPr marL="9525" marR="9525" marT="9525"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17%</a:t>
                      </a:r>
                    </a:p>
                  </a:txBody>
                  <a:tcPr marL="9525" marR="9525" marT="9525"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15%</a:t>
                      </a:r>
                    </a:p>
                  </a:txBody>
                  <a:tcPr marL="9525" marR="9525" marT="9525"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15%</a:t>
                      </a:r>
                    </a:p>
                  </a:txBody>
                  <a:tcPr marL="9525" marR="9525" marT="9525"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62%</a:t>
                      </a:r>
                    </a:p>
                  </a:txBody>
                  <a:tcPr marL="9525" marR="9525" marT="9525" marB="0" anchor="ctr"/>
                </a:tc>
                <a:tc>
                  <a:txBody>
                    <a:bodyPr/>
                    <a:lstStyle/>
                    <a:p>
                      <a:pPr algn="ctr" fontAlgn="b"/>
                      <a:r>
                        <a:rPr lang="en-NZ" sz="1400" b="0" i="0" u="none" strike="noStrike" dirty="0">
                          <a:solidFill>
                            <a:srgbClr val="000000"/>
                          </a:solidFill>
                          <a:effectLst/>
                          <a:latin typeface="Segoe UI Light" panose="020B0502040204020203" pitchFamily="34" charset="0"/>
                          <a:cs typeface="Segoe UI Light" panose="020B0502040204020203" pitchFamily="34" charset="0"/>
                        </a:rPr>
                        <a:t>18%</a:t>
                      </a:r>
                    </a:p>
                  </a:txBody>
                  <a:tcPr marL="9525" marR="9525" marT="9525" marB="0" anchor="ctr">
                    <a:solidFill>
                      <a:schemeClr val="bg1">
                        <a:lumMod val="85000"/>
                      </a:schemeClr>
                    </a:solidFill>
                  </a:tcPr>
                </a:tc>
                <a:extLst>
                  <a:ext uri="{0D108BD9-81ED-4DB2-BD59-A6C34878D82A}">
                    <a16:rowId xmlns:a16="http://schemas.microsoft.com/office/drawing/2014/main" val="1935857867"/>
                  </a:ext>
                </a:extLst>
              </a:tr>
            </a:tbl>
          </a:graphicData>
        </a:graphic>
      </p:graphicFrame>
    </p:spTree>
    <p:extLst>
      <p:ext uri="{BB962C8B-B14F-4D97-AF65-F5344CB8AC3E}">
        <p14:creationId xmlns:p14="http://schemas.microsoft.com/office/powerpoint/2010/main" val="383815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2F1CD-9DC2-4C67-B498-DD7701A0A9A4}"/>
              </a:ext>
            </a:extLst>
          </p:cNvPr>
          <p:cNvSpPr>
            <a:spLocks noGrp="1"/>
          </p:cNvSpPr>
          <p:nvPr>
            <p:ph type="title"/>
          </p:nvPr>
        </p:nvSpPr>
        <p:spPr/>
        <p:txBody>
          <a:bodyPr/>
          <a:lstStyle/>
          <a:p>
            <a:r>
              <a:rPr lang="en-US" dirty="0">
                <a:solidFill>
                  <a:srgbClr val="384973"/>
                </a:solidFill>
              </a:rPr>
              <a:t>Section 1: Ō TĀTOU MOTIKA </a:t>
            </a:r>
            <a:br>
              <a:rPr lang="en-US" dirty="0">
                <a:solidFill>
                  <a:srgbClr val="384973"/>
                </a:solidFill>
              </a:rPr>
            </a:br>
            <a:r>
              <a:rPr lang="en-US" dirty="0">
                <a:solidFill>
                  <a:srgbClr val="384973"/>
                </a:solidFill>
              </a:rPr>
              <a:t>OUR RIGHTS</a:t>
            </a:r>
            <a:endParaRPr lang="en-NZ" dirty="0">
              <a:solidFill>
                <a:srgbClr val="384973"/>
              </a:solidFill>
            </a:endParaRPr>
          </a:p>
        </p:txBody>
      </p:sp>
      <p:sp>
        <p:nvSpPr>
          <p:cNvPr id="3" name="Content Placeholder 2">
            <a:extLst>
              <a:ext uri="{FF2B5EF4-FFF2-40B4-BE49-F238E27FC236}">
                <a16:creationId xmlns:a16="http://schemas.microsoft.com/office/drawing/2014/main" id="{0369AC40-921D-4717-9A7E-12E776416271}"/>
              </a:ext>
            </a:extLst>
          </p:cNvPr>
          <p:cNvSpPr>
            <a:spLocks noGrp="1"/>
          </p:cNvSpPr>
          <p:nvPr>
            <p:ph idx="1"/>
          </p:nvPr>
        </p:nvSpPr>
        <p:spPr>
          <a:xfrm>
            <a:off x="838200" y="1329181"/>
            <a:ext cx="10515600" cy="4058340"/>
          </a:xfrm>
        </p:spPr>
        <p:txBody>
          <a:bodyPr/>
          <a:lstStyle/>
          <a:p>
            <a:pPr marL="0" indent="0">
              <a:buNone/>
            </a:pPr>
            <a:r>
              <a:rPr lang="en-US" sz="2000" b="1" dirty="0"/>
              <a:t>Outcome 1: </a:t>
            </a:r>
            <a:r>
              <a:rPr lang="en-US" sz="2000" dirty="0"/>
              <a:t>People receive safe services of an appropriate standard that comply with consumer rights legislation. Services are provided in a manner that is respectful of people’s rights, facilitates informed choice, minimises harm, and upholds cultural and individual values and beliefs.</a:t>
            </a:r>
          </a:p>
          <a:p>
            <a:pPr marL="0" indent="0">
              <a:buNone/>
            </a:pPr>
            <a:r>
              <a:rPr lang="en-US" sz="1400" b="1" i="1" dirty="0"/>
              <a:t>Sub section</a:t>
            </a:r>
          </a:p>
          <a:p>
            <a:pPr marL="0" indent="0">
              <a:buNone/>
            </a:pPr>
            <a:r>
              <a:rPr lang="en-US" sz="1400" b="1" dirty="0"/>
              <a:t>1.1: </a:t>
            </a:r>
            <a:r>
              <a:rPr lang="en-US" sz="1400" b="1" dirty="0" err="1"/>
              <a:t>Pae</a:t>
            </a:r>
            <a:r>
              <a:rPr lang="en-US" sz="1400" b="1" dirty="0"/>
              <a:t> </a:t>
            </a:r>
            <a:r>
              <a:rPr lang="en-US" sz="1400" b="1" dirty="0" err="1"/>
              <a:t>ora</a:t>
            </a:r>
            <a:r>
              <a:rPr lang="en-US" sz="1400" b="1" dirty="0"/>
              <a:t> healthy futures (5 criteria)</a:t>
            </a:r>
          </a:p>
          <a:p>
            <a:pPr marL="0" indent="0">
              <a:buNone/>
            </a:pPr>
            <a:r>
              <a:rPr lang="en-US" sz="1400" b="1" dirty="0"/>
              <a:t>1.2: Ola </a:t>
            </a:r>
            <a:r>
              <a:rPr lang="en-US" sz="1400" b="1" dirty="0" err="1"/>
              <a:t>manuia</a:t>
            </a:r>
            <a:r>
              <a:rPr lang="en-US" sz="1400" b="1" dirty="0"/>
              <a:t> of Pacific peoples in Aotearoa (5 criteria)</a:t>
            </a:r>
          </a:p>
          <a:p>
            <a:pPr marL="0" indent="0">
              <a:buNone/>
            </a:pPr>
            <a:r>
              <a:rPr lang="en-US" sz="1400" b="1" dirty="0"/>
              <a:t>1.3: My rights during service delivery (5 criteria)</a:t>
            </a:r>
          </a:p>
          <a:p>
            <a:pPr marL="0" indent="0">
              <a:buNone/>
            </a:pPr>
            <a:r>
              <a:rPr lang="en-US" sz="1400" b="1" dirty="0"/>
              <a:t>1.4: I am treated with respect (6 criteria)</a:t>
            </a:r>
          </a:p>
          <a:p>
            <a:pPr marL="0" indent="0">
              <a:buNone/>
            </a:pPr>
            <a:r>
              <a:rPr lang="en-US" sz="1400" b="1" dirty="0"/>
              <a:t>1.5: I am protected from abuse (6 criteria)</a:t>
            </a:r>
          </a:p>
          <a:p>
            <a:pPr marL="0" indent="0">
              <a:buNone/>
            </a:pPr>
            <a:r>
              <a:rPr lang="fr-FR" sz="1400" b="1" dirty="0"/>
              <a:t>1.6: Effective communication </a:t>
            </a:r>
            <a:r>
              <a:rPr lang="fr-FR" sz="1400" b="1" dirty="0" err="1"/>
              <a:t>occurs</a:t>
            </a:r>
            <a:r>
              <a:rPr lang="fr-FR" sz="1400" b="1" dirty="0"/>
              <a:t> (6 </a:t>
            </a:r>
            <a:r>
              <a:rPr lang="fr-FR" sz="1400" b="1" dirty="0" err="1"/>
              <a:t>criteria</a:t>
            </a:r>
            <a:r>
              <a:rPr lang="fr-FR" sz="1400" b="1" dirty="0"/>
              <a:t>)</a:t>
            </a:r>
          </a:p>
          <a:p>
            <a:pPr marL="0" indent="0">
              <a:buNone/>
            </a:pPr>
            <a:r>
              <a:rPr lang="en-US" sz="1400" b="1" dirty="0"/>
              <a:t>1.7: I am informed and able to make choices (9 criteria)</a:t>
            </a:r>
          </a:p>
          <a:p>
            <a:pPr marL="0" indent="0">
              <a:buNone/>
            </a:pPr>
            <a:r>
              <a:rPr lang="en-US" sz="1400" b="1" dirty="0"/>
              <a:t>1.8: I have the right to complain (5 criteria)</a:t>
            </a:r>
          </a:p>
          <a:p>
            <a:pPr marL="0" indent="0">
              <a:buNone/>
            </a:pPr>
            <a:r>
              <a:rPr lang="en-US" sz="1400" b="1" dirty="0"/>
              <a:t>1.9: Health and wellbeing of children born as a result of, and people accessing, reproductive technology services (4 criteria)</a:t>
            </a:r>
          </a:p>
          <a:p>
            <a:pPr marL="0" indent="0">
              <a:buNone/>
            </a:pPr>
            <a:r>
              <a:rPr lang="en-US" sz="1400" b="1" dirty="0"/>
              <a:t>1.10: Requirements of donation and surrogacy (5 criteria)</a:t>
            </a:r>
            <a:endParaRPr lang="en-NZ" sz="1400" dirty="0"/>
          </a:p>
        </p:txBody>
      </p:sp>
      <p:sp>
        <p:nvSpPr>
          <p:cNvPr id="4" name="TextBox 3">
            <a:extLst>
              <a:ext uri="{FF2B5EF4-FFF2-40B4-BE49-F238E27FC236}">
                <a16:creationId xmlns:a16="http://schemas.microsoft.com/office/drawing/2014/main" id="{21D2DA0C-73B5-48F6-92D3-D4479A04010E}"/>
              </a:ext>
            </a:extLst>
          </p:cNvPr>
          <p:cNvSpPr txBox="1"/>
          <p:nvPr/>
        </p:nvSpPr>
        <p:spPr>
          <a:xfrm>
            <a:off x="254524" y="440542"/>
            <a:ext cx="763572" cy="813224"/>
          </a:xfrm>
          <a:prstGeom prst="rect">
            <a:avLst/>
          </a:prstGeom>
        </p:spPr>
        <p:txBody>
          <a:bodyPr vert="horz" wrap="square" lIns="91440" tIns="45720" rIns="91440" bIns="45720" rtlCol="0">
            <a:normAutofit/>
          </a:bodyPr>
          <a:lstStyle/>
          <a:p>
            <a:pPr algn="l">
              <a:lnSpc>
                <a:spcPct val="150000"/>
              </a:lnSpc>
              <a:spcBef>
                <a:spcPts val="0"/>
              </a:spcBef>
            </a:pPr>
            <a:endParaRPr lang="en-NZ" sz="1800" dirty="0"/>
          </a:p>
        </p:txBody>
      </p:sp>
    </p:spTree>
    <p:extLst>
      <p:ext uri="{BB962C8B-B14F-4D97-AF65-F5344CB8AC3E}">
        <p14:creationId xmlns:p14="http://schemas.microsoft.com/office/powerpoint/2010/main" val="34543065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1">
      <a:dk1>
        <a:sysClr val="windowText" lastClr="000000"/>
      </a:dk1>
      <a:lt1>
        <a:sysClr val="window" lastClr="FFFFFF"/>
      </a:lt1>
      <a:dk2>
        <a:srgbClr val="44546A"/>
      </a:dk2>
      <a:lt2>
        <a:srgbClr val="E7E6E6"/>
      </a:lt2>
      <a:accent1>
        <a:srgbClr val="FDB913"/>
      </a:accent1>
      <a:accent2>
        <a:srgbClr val="F04E30"/>
      </a:accent2>
      <a:accent3>
        <a:srgbClr val="EE3D96"/>
      </a:accent3>
      <a:accent4>
        <a:srgbClr val="213463"/>
      </a:accent4>
      <a:accent5>
        <a:srgbClr val="0072BC"/>
      </a:accent5>
      <a:accent6>
        <a:srgbClr val="77A02E"/>
      </a:accent6>
      <a:hlink>
        <a:srgbClr val="712C86"/>
      </a:hlink>
      <a:folHlink>
        <a:srgbClr val="4A2739"/>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bodyPr vert="horz" wrap="square" lIns="91440" tIns="45720" rIns="91440" bIns="45720" rtlCol="0">
        <a:normAutofit/>
      </a:bodyPr>
      <a:lstStyle>
        <a:defPPr algn="l">
          <a:lnSpc>
            <a:spcPct val="150000"/>
          </a:lnSpc>
          <a:spcBef>
            <a:spcPts val="0"/>
          </a:spcBef>
          <a:defRPr sz="1800"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E45A587F6851D48817D30768EF3E10E" ma:contentTypeVersion="8" ma:contentTypeDescription="Create a new document." ma:contentTypeScope="" ma:versionID="10cc296c2730c11e0e56b0dd4f49a18e">
  <xsd:schema xmlns:xsd="http://www.w3.org/2001/XMLSchema" xmlns:xs="http://www.w3.org/2001/XMLSchema" xmlns:p="http://schemas.microsoft.com/office/2006/metadata/properties" xmlns:ns3="bbf299a7-b3ec-4e2c-b270-7759b3edfd52" xmlns:ns4="dfc7578a-eae6-42a7-96b0-12f62edc1fb5" targetNamespace="http://schemas.microsoft.com/office/2006/metadata/properties" ma:root="true" ma:fieldsID="efab0a3cf0a9c02435e91e8a210d3a41" ns3:_="" ns4:_="">
    <xsd:import namespace="bbf299a7-b3ec-4e2c-b270-7759b3edfd52"/>
    <xsd:import namespace="dfc7578a-eae6-42a7-96b0-12f62edc1fb5"/>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f299a7-b3ec-4e2c-b270-7759b3edfd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LengthInSeconds" ma:index="15"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fc7578a-eae6-42a7-96b0-12f62edc1fb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843166-BE1C-42DD-ACE0-B1452D04D5A6}">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dfc7578a-eae6-42a7-96b0-12f62edc1fb5"/>
    <ds:schemaRef ds:uri="bbf299a7-b3ec-4e2c-b270-7759b3edfd52"/>
    <ds:schemaRef ds:uri="http://www.w3.org/XML/1998/namespace"/>
  </ds:schemaRefs>
</ds:datastoreItem>
</file>

<file path=customXml/itemProps2.xml><?xml version="1.0" encoding="utf-8"?>
<ds:datastoreItem xmlns:ds="http://schemas.openxmlformats.org/officeDocument/2006/customXml" ds:itemID="{60D725B9-3A9D-43E0-826C-182FB51B8966}">
  <ds:schemaRefs>
    <ds:schemaRef ds:uri="http://schemas.microsoft.com/sharepoint/v3/contenttype/forms"/>
  </ds:schemaRefs>
</ds:datastoreItem>
</file>

<file path=customXml/itemProps3.xml><?xml version="1.0" encoding="utf-8"?>
<ds:datastoreItem xmlns:ds="http://schemas.openxmlformats.org/officeDocument/2006/customXml" ds:itemID="{073884FE-B7AF-4E7A-AF19-04E93B92A0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f299a7-b3ec-4e2c-b270-7759b3edfd52"/>
    <ds:schemaRef ds:uri="dfc7578a-eae6-42a7-96b0-12f62edc1fb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3361</TotalTime>
  <Words>2524</Words>
  <Application>Microsoft Office PowerPoint</Application>
  <PresentationFormat>Widescreen</PresentationFormat>
  <Paragraphs>326</Paragraphs>
  <Slides>20</Slides>
  <Notes>14</Notes>
  <HiddenSlides>0</HiddenSlides>
  <MMClips>1</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20</vt:i4>
      </vt:variant>
    </vt:vector>
  </HeadingPairs>
  <TitlesOfParts>
    <vt:vector size="33" baseType="lpstr">
      <vt:lpstr>Arial</vt:lpstr>
      <vt:lpstr>Calibri</vt:lpstr>
      <vt:lpstr>Calibri Light</vt:lpstr>
      <vt:lpstr>Courier New</vt:lpstr>
      <vt:lpstr>Georgia</vt:lpstr>
      <vt:lpstr>Segoe UI</vt:lpstr>
      <vt:lpstr>Segoe UI Black</vt:lpstr>
      <vt:lpstr>Segoe UI Light</vt:lpstr>
      <vt:lpstr>Segoe UI Semibold</vt:lpstr>
      <vt:lpstr>Symbol</vt:lpstr>
      <vt:lpstr>Wingdings</vt:lpstr>
      <vt:lpstr>Office Theme</vt:lpstr>
      <vt:lpstr>1_Office Theme</vt:lpstr>
      <vt:lpstr>Ngā Paerewa Health and disability services standard </vt:lpstr>
      <vt:lpstr>  Manatū Hauora Karakia </vt:lpstr>
      <vt:lpstr>Nau mai haere mai</vt:lpstr>
      <vt:lpstr>Standard Implementation Comparing the 2008 to the 2021 Standard</vt:lpstr>
      <vt:lpstr>Criteria application</vt:lpstr>
      <vt:lpstr>Sector Guidance</vt:lpstr>
      <vt:lpstr>Mapping 2008 to 2021 (or “gap analysis”)</vt:lpstr>
      <vt:lpstr>Mapping per service type </vt:lpstr>
      <vt:lpstr>Section 1: Ō TĀTOU MOTIKA  OUR RIGHTS</vt:lpstr>
      <vt:lpstr> Section 2: HUNGA MAHI ME TE HANGANGA WORKFORCE AND STRUCTURE</vt:lpstr>
      <vt:lpstr>Section 3: NGĀ HUARAHI KI TE ORANGA PATHWAYS TO WELLBEING</vt:lpstr>
      <vt:lpstr>Section 4: TE ARO KI TE TANGATA ME TE TAIAO HAUMARU PERSON-CENTRED AND SAFE ENVIRONMENT</vt:lpstr>
      <vt:lpstr>Section 5: TE KAUPARE POKENGA ME TE KAITIAKITANGA PATU HUAKITA INFECTION PREVENTION AND ANTIMICROBIAL STEWARDSHIP</vt:lpstr>
      <vt:lpstr>Section 6: HERE TARATAHI RESTRAINT AND SECLUSION</vt:lpstr>
      <vt:lpstr>Indicative Implementation timeline NZS 8134: 2021 Ngā paerewa Health &amp; Disability Services Standard</vt:lpstr>
      <vt:lpstr>Audit Pilot to 2021 HDSS</vt:lpstr>
      <vt:lpstr>Staged approach to implementation</vt:lpstr>
      <vt:lpstr>Upcoming lunch sessions </vt:lpstr>
      <vt:lpstr>PowerPoint Presentation</vt:lpstr>
      <vt:lpstr>  Manatū Hauora Karakia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Assurance and Safety</dc:title>
  <dc:creator>Jade Cincotta</dc:creator>
  <cp:lastModifiedBy>Gayle Costello</cp:lastModifiedBy>
  <cp:revision>64</cp:revision>
  <dcterms:created xsi:type="dcterms:W3CDTF">2021-06-14T20:28:09Z</dcterms:created>
  <dcterms:modified xsi:type="dcterms:W3CDTF">2021-08-10T21:45:17Z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0x010100DE45A587F6851D48817D30768EF3E10E</vt:lpwstr>
  </property>
</Properties>
</file>