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4"/>
  </p:notesMasterIdLst>
  <p:handoutMasterIdLst>
    <p:handoutMasterId r:id="rId45"/>
  </p:handoutMasterIdLst>
  <p:sldIdLst>
    <p:sldId id="1059" r:id="rId5"/>
    <p:sldId id="1060" r:id="rId6"/>
    <p:sldId id="1062" r:id="rId7"/>
    <p:sldId id="1061" r:id="rId8"/>
    <p:sldId id="1058" r:id="rId9"/>
    <p:sldId id="1063" r:id="rId10"/>
    <p:sldId id="1112" r:id="rId11"/>
    <p:sldId id="1126" r:id="rId12"/>
    <p:sldId id="1102" r:id="rId13"/>
    <p:sldId id="1114" r:id="rId14"/>
    <p:sldId id="1113" r:id="rId15"/>
    <p:sldId id="1115" r:id="rId16"/>
    <p:sldId id="1066" r:id="rId17"/>
    <p:sldId id="1068" r:id="rId18"/>
    <p:sldId id="1069" r:id="rId19"/>
    <p:sldId id="1116" r:id="rId20"/>
    <p:sldId id="1117" r:id="rId21"/>
    <p:sldId id="1118" r:id="rId22"/>
    <p:sldId id="1121" r:id="rId23"/>
    <p:sldId id="1122" r:id="rId24"/>
    <p:sldId id="1111" r:id="rId25"/>
    <p:sldId id="1109" r:id="rId26"/>
    <p:sldId id="1110" r:id="rId27"/>
    <p:sldId id="1106" r:id="rId28"/>
    <p:sldId id="1108" r:id="rId29"/>
    <p:sldId id="1103" r:id="rId30"/>
    <p:sldId id="1125" r:id="rId31"/>
    <p:sldId id="1067" r:id="rId32"/>
    <p:sldId id="1085" r:id="rId33"/>
    <p:sldId id="1099" r:id="rId34"/>
    <p:sldId id="1097" r:id="rId35"/>
    <p:sldId id="1100" r:id="rId36"/>
    <p:sldId id="1096" r:id="rId37"/>
    <p:sldId id="1084" r:id="rId38"/>
    <p:sldId id="1101" r:id="rId39"/>
    <p:sldId id="1064" r:id="rId40"/>
    <p:sldId id="1071" r:id="rId41"/>
    <p:sldId id="1074" r:id="rId42"/>
    <p:sldId id="107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15C95A-6A96-4645-8095-9B3DC5064EF5}">
          <p14:sldIdLst>
            <p14:sldId id="1059"/>
            <p14:sldId id="1060"/>
            <p14:sldId id="1062"/>
            <p14:sldId id="1061"/>
            <p14:sldId id="1058"/>
            <p14:sldId id="1063"/>
            <p14:sldId id="1112"/>
            <p14:sldId id="1126"/>
            <p14:sldId id="1102"/>
            <p14:sldId id="1114"/>
            <p14:sldId id="1113"/>
            <p14:sldId id="1115"/>
            <p14:sldId id="1066"/>
            <p14:sldId id="1068"/>
            <p14:sldId id="1069"/>
            <p14:sldId id="1116"/>
            <p14:sldId id="1117"/>
            <p14:sldId id="1118"/>
            <p14:sldId id="1121"/>
            <p14:sldId id="1122"/>
            <p14:sldId id="1111"/>
            <p14:sldId id="1109"/>
            <p14:sldId id="1110"/>
            <p14:sldId id="1106"/>
            <p14:sldId id="1108"/>
            <p14:sldId id="1103"/>
            <p14:sldId id="1125"/>
            <p14:sldId id="1067"/>
            <p14:sldId id="1085"/>
            <p14:sldId id="1099"/>
            <p14:sldId id="1097"/>
            <p14:sldId id="1100"/>
            <p14:sldId id="1096"/>
            <p14:sldId id="1084"/>
            <p14:sldId id="1101"/>
            <p14:sldId id="1064"/>
            <p14:sldId id="1071"/>
            <p14:sldId id="1074"/>
            <p14:sldId id="10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yle Costello" initials="GC" lastIdx="11" clrIdx="0">
    <p:extLst>
      <p:ext uri="{19B8F6BF-5375-455C-9EA6-DF929625EA0E}">
        <p15:presenceInfo xmlns:p15="http://schemas.microsoft.com/office/powerpoint/2012/main" userId="S::Gayle.Costello@health.govt.nz::1856c4cd-687d-428b-8a45-65dde38abaf8" providerId="AD"/>
      </p:ext>
    </p:extLst>
  </p:cmAuthor>
  <p:cmAuthor id="2" name="Christine Marsters" initials="CM" lastIdx="26" clrIdx="1">
    <p:extLst>
      <p:ext uri="{19B8F6BF-5375-455C-9EA6-DF929625EA0E}">
        <p15:presenceInfo xmlns:p15="http://schemas.microsoft.com/office/powerpoint/2012/main" userId="S::Christine.Marsters@health.govt.nz::d1f9d608-46ab-44b9-94f0-56b683d5b7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F"/>
    <a:srgbClr val="FFF0C1"/>
    <a:srgbClr val="C6CFE4"/>
    <a:srgbClr val="415587"/>
    <a:srgbClr val="384973"/>
    <a:srgbClr val="5C74B0"/>
    <a:srgbClr val="213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DC480-8F62-4735-B28E-89234A47F2BF}" v="3" dt="2021-09-14T22:38:36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9659" autoAdjust="0"/>
  </p:normalViewPr>
  <p:slideViewPr>
    <p:cSldViewPr snapToGrid="0">
      <p:cViewPr varScale="1">
        <p:scale>
          <a:sx n="76" d="100"/>
          <a:sy n="76" d="100"/>
        </p:scale>
        <p:origin x="11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12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 Cincotta" userId="ddd7473c-5421-4e7e-8e59-ff18d221bcc9" providerId="ADAL" clId="{9BC44614-7280-450C-A3EA-698E4A8BCBBF}"/>
    <pc:docChg chg="undo custSel addSld delSld modSld sldOrd modSection">
      <pc:chgData name="Jade Cincotta" userId="ddd7473c-5421-4e7e-8e59-ff18d221bcc9" providerId="ADAL" clId="{9BC44614-7280-450C-A3EA-698E4A8BCBBF}" dt="2021-08-26T21:33:53.717" v="8269"/>
      <pc:docMkLst>
        <pc:docMk/>
      </pc:docMkLst>
      <pc:sldChg chg="modSp mod">
        <pc:chgData name="Jade Cincotta" userId="ddd7473c-5421-4e7e-8e59-ff18d221bcc9" providerId="ADAL" clId="{9BC44614-7280-450C-A3EA-698E4A8BCBBF}" dt="2021-08-19T22:04:40.112" v="990" actId="20577"/>
        <pc:sldMkLst>
          <pc:docMk/>
          <pc:sldMk cId="2638583752" sldId="1058"/>
        </pc:sldMkLst>
        <pc:spChg chg="mod">
          <ac:chgData name="Jade Cincotta" userId="ddd7473c-5421-4e7e-8e59-ff18d221bcc9" providerId="ADAL" clId="{9BC44614-7280-450C-A3EA-698E4A8BCBBF}" dt="2021-08-19T22:04:40.112" v="990" actId="20577"/>
          <ac:spMkLst>
            <pc:docMk/>
            <pc:sldMk cId="2638583752" sldId="1058"/>
            <ac:spMk id="3" creationId="{F284B648-9E29-474C-807F-7B61F984796F}"/>
          </ac:spMkLst>
        </pc:spChg>
      </pc:sldChg>
      <pc:sldChg chg="modSp mod">
        <pc:chgData name="Jade Cincotta" userId="ddd7473c-5421-4e7e-8e59-ff18d221bcc9" providerId="ADAL" clId="{9BC44614-7280-450C-A3EA-698E4A8BCBBF}" dt="2021-08-26T21:33:35.146" v="8265" actId="20577"/>
        <pc:sldMkLst>
          <pc:docMk/>
          <pc:sldMk cId="233575434" sldId="1059"/>
        </pc:sldMkLst>
        <pc:spChg chg="mod">
          <ac:chgData name="Jade Cincotta" userId="ddd7473c-5421-4e7e-8e59-ff18d221bcc9" providerId="ADAL" clId="{9BC44614-7280-450C-A3EA-698E4A8BCBBF}" dt="2021-08-26T21:33:35.146" v="8265" actId="20577"/>
          <ac:spMkLst>
            <pc:docMk/>
            <pc:sldMk cId="233575434" sldId="1059"/>
            <ac:spMk id="3" creationId="{04628DD0-70FE-47B1-B944-4DD05A7D71D9}"/>
          </ac:spMkLst>
        </pc:spChg>
      </pc:sldChg>
      <pc:sldChg chg="add del ord">
        <pc:chgData name="Jade Cincotta" userId="ddd7473c-5421-4e7e-8e59-ff18d221bcc9" providerId="ADAL" clId="{9BC44614-7280-450C-A3EA-698E4A8BCBBF}" dt="2021-08-26T21:33:53.717" v="8269"/>
        <pc:sldMkLst>
          <pc:docMk/>
          <pc:sldMk cId="3985912275" sldId="1061"/>
        </pc:sldMkLst>
      </pc:sldChg>
      <pc:sldChg chg="add modNotesTx">
        <pc:chgData name="Jade Cincotta" userId="ddd7473c-5421-4e7e-8e59-ff18d221bcc9" providerId="ADAL" clId="{9BC44614-7280-450C-A3EA-698E4A8BCBBF}" dt="2021-08-23T03:24:21.269" v="7947" actId="20577"/>
        <pc:sldMkLst>
          <pc:docMk/>
          <pc:sldMk cId="208588749" sldId="1063"/>
        </pc:sldMkLst>
      </pc:sldChg>
      <pc:sldChg chg="del">
        <pc:chgData name="Jade Cincotta" userId="ddd7473c-5421-4e7e-8e59-ff18d221bcc9" providerId="ADAL" clId="{9BC44614-7280-450C-A3EA-698E4A8BCBBF}" dt="2021-08-19T22:05:18.307" v="999" actId="2696"/>
        <pc:sldMkLst>
          <pc:docMk/>
          <pc:sldMk cId="2112953489" sldId="1063"/>
        </pc:sldMkLst>
      </pc:sldChg>
      <pc:sldChg chg="add ord">
        <pc:chgData name="Jade Cincotta" userId="ddd7473c-5421-4e7e-8e59-ff18d221bcc9" providerId="ADAL" clId="{9BC44614-7280-450C-A3EA-698E4A8BCBBF}" dt="2021-08-23T03:24:02.608" v="7914"/>
        <pc:sldMkLst>
          <pc:docMk/>
          <pc:sldMk cId="3993923277" sldId="1064"/>
        </pc:sldMkLst>
      </pc:sldChg>
      <pc:sldChg chg="del">
        <pc:chgData name="Jade Cincotta" userId="ddd7473c-5421-4e7e-8e59-ff18d221bcc9" providerId="ADAL" clId="{9BC44614-7280-450C-A3EA-698E4A8BCBBF}" dt="2021-08-19T22:05:18.307" v="999" actId="2696"/>
        <pc:sldMkLst>
          <pc:docMk/>
          <pc:sldMk cId="4281385927" sldId="1064"/>
        </pc:sldMkLst>
      </pc:sldChg>
      <pc:sldChg chg="ord">
        <pc:chgData name="Jade Cincotta" userId="ddd7473c-5421-4e7e-8e59-ff18d221bcc9" providerId="ADAL" clId="{9BC44614-7280-450C-A3EA-698E4A8BCBBF}" dt="2021-08-19T23:26:08.665" v="4498"/>
        <pc:sldMkLst>
          <pc:docMk/>
          <pc:sldMk cId="2812894498" sldId="1066"/>
        </pc:sldMkLst>
      </pc:sldChg>
      <pc:sldChg chg="modSp mod ord">
        <pc:chgData name="Jade Cincotta" userId="ddd7473c-5421-4e7e-8e59-ff18d221bcc9" providerId="ADAL" clId="{9BC44614-7280-450C-A3EA-698E4A8BCBBF}" dt="2021-08-20T01:15:34.082" v="6471" actId="1076"/>
        <pc:sldMkLst>
          <pc:docMk/>
          <pc:sldMk cId="1217075420" sldId="1067"/>
        </pc:sldMkLst>
        <pc:spChg chg="mod">
          <ac:chgData name="Jade Cincotta" userId="ddd7473c-5421-4e7e-8e59-ff18d221bcc9" providerId="ADAL" clId="{9BC44614-7280-450C-A3EA-698E4A8BCBBF}" dt="2021-08-20T01:15:27.625" v="6470" actId="20577"/>
          <ac:spMkLst>
            <pc:docMk/>
            <pc:sldMk cId="1217075420" sldId="1067"/>
            <ac:spMk id="2" creationId="{D522537E-B5D5-4796-834A-4857C9319DDA}"/>
          </ac:spMkLst>
        </pc:spChg>
        <pc:spChg chg="mod">
          <ac:chgData name="Jade Cincotta" userId="ddd7473c-5421-4e7e-8e59-ff18d221bcc9" providerId="ADAL" clId="{9BC44614-7280-450C-A3EA-698E4A8BCBBF}" dt="2021-08-20T01:15:34.082" v="6471" actId="1076"/>
          <ac:spMkLst>
            <pc:docMk/>
            <pc:sldMk cId="1217075420" sldId="1067"/>
            <ac:spMk id="3" creationId="{3AF98401-C004-4A54-87D0-23A67C956306}"/>
          </ac:spMkLst>
        </pc:spChg>
      </pc:sldChg>
      <pc:sldChg chg="modSp mod ord">
        <pc:chgData name="Jade Cincotta" userId="ddd7473c-5421-4e7e-8e59-ff18d221bcc9" providerId="ADAL" clId="{9BC44614-7280-450C-A3EA-698E4A8BCBBF}" dt="2021-08-19T23:26:08.665" v="4498"/>
        <pc:sldMkLst>
          <pc:docMk/>
          <pc:sldMk cId="2578413429" sldId="1068"/>
        </pc:sldMkLst>
        <pc:spChg chg="mod">
          <ac:chgData name="Jade Cincotta" userId="ddd7473c-5421-4e7e-8e59-ff18d221bcc9" providerId="ADAL" clId="{9BC44614-7280-450C-A3EA-698E4A8BCBBF}" dt="2021-08-19T23:11:05.643" v="3972" actId="20577"/>
          <ac:spMkLst>
            <pc:docMk/>
            <pc:sldMk cId="2578413429" sldId="1068"/>
            <ac:spMk id="2" creationId="{5255E6DB-FA48-43D4-9853-9D7EC347CC45}"/>
          </ac:spMkLst>
        </pc:spChg>
      </pc:sldChg>
      <pc:sldChg chg="modSp mod ord">
        <pc:chgData name="Jade Cincotta" userId="ddd7473c-5421-4e7e-8e59-ff18d221bcc9" providerId="ADAL" clId="{9BC44614-7280-450C-A3EA-698E4A8BCBBF}" dt="2021-08-19T23:26:08.665" v="4498"/>
        <pc:sldMkLst>
          <pc:docMk/>
          <pc:sldMk cId="1227213106" sldId="1069"/>
        </pc:sldMkLst>
        <pc:spChg chg="mod">
          <ac:chgData name="Jade Cincotta" userId="ddd7473c-5421-4e7e-8e59-ff18d221bcc9" providerId="ADAL" clId="{9BC44614-7280-450C-A3EA-698E4A8BCBBF}" dt="2021-08-19T23:05:35.272" v="3473" actId="20577"/>
          <ac:spMkLst>
            <pc:docMk/>
            <pc:sldMk cId="1227213106" sldId="1069"/>
            <ac:spMk id="2" creationId="{1BA757AE-02FA-4C37-8797-EB0A23867287}"/>
          </ac:spMkLst>
        </pc:spChg>
        <pc:spChg chg="mod">
          <ac:chgData name="Jade Cincotta" userId="ddd7473c-5421-4e7e-8e59-ff18d221bcc9" providerId="ADAL" clId="{9BC44614-7280-450C-A3EA-698E4A8BCBBF}" dt="2021-08-19T23:11:38.179" v="4059" actId="20577"/>
          <ac:spMkLst>
            <pc:docMk/>
            <pc:sldMk cId="1227213106" sldId="1069"/>
            <ac:spMk id="3" creationId="{4DC4A20F-0F3D-4D8D-88A3-5AEC31FAB492}"/>
          </ac:spMkLst>
        </pc:spChg>
      </pc:sldChg>
      <pc:sldChg chg="modSp add mod ord">
        <pc:chgData name="Jade Cincotta" userId="ddd7473c-5421-4e7e-8e59-ff18d221bcc9" providerId="ADAL" clId="{9BC44614-7280-450C-A3EA-698E4A8BCBBF}" dt="2021-08-23T03:24:02.608" v="7914"/>
        <pc:sldMkLst>
          <pc:docMk/>
          <pc:sldMk cId="993093120" sldId="1071"/>
        </pc:sldMkLst>
        <pc:spChg chg="mod">
          <ac:chgData name="Jade Cincotta" userId="ddd7473c-5421-4e7e-8e59-ff18d221bcc9" providerId="ADAL" clId="{9BC44614-7280-450C-A3EA-698E4A8BCBBF}" dt="2021-08-19T22:05:40.643" v="1001" actId="115"/>
          <ac:spMkLst>
            <pc:docMk/>
            <pc:sldMk cId="993093120" sldId="1071"/>
            <ac:spMk id="2" creationId="{22028501-E4B7-47E1-8DD2-FA8FCE12BB8F}"/>
          </ac:spMkLst>
        </pc:spChg>
      </pc:sldChg>
      <pc:sldChg chg="del">
        <pc:chgData name="Jade Cincotta" userId="ddd7473c-5421-4e7e-8e59-ff18d221bcc9" providerId="ADAL" clId="{9BC44614-7280-450C-A3EA-698E4A8BCBBF}" dt="2021-08-19T22:05:18.307" v="999" actId="2696"/>
        <pc:sldMkLst>
          <pc:docMk/>
          <pc:sldMk cId="1869527821" sldId="1071"/>
        </pc:sldMkLst>
      </pc:sldChg>
      <pc:sldChg chg="add ord">
        <pc:chgData name="Jade Cincotta" userId="ddd7473c-5421-4e7e-8e59-ff18d221bcc9" providerId="ADAL" clId="{9BC44614-7280-450C-A3EA-698E4A8BCBBF}" dt="2021-08-23T03:24:02.608" v="7914"/>
        <pc:sldMkLst>
          <pc:docMk/>
          <pc:sldMk cId="978675085" sldId="1074"/>
        </pc:sldMkLst>
      </pc:sldChg>
      <pc:sldChg chg="del">
        <pc:chgData name="Jade Cincotta" userId="ddd7473c-5421-4e7e-8e59-ff18d221bcc9" providerId="ADAL" clId="{9BC44614-7280-450C-A3EA-698E4A8BCBBF}" dt="2021-08-19T22:05:18.307" v="999" actId="2696"/>
        <pc:sldMkLst>
          <pc:docMk/>
          <pc:sldMk cId="2722078487" sldId="1074"/>
        </pc:sldMkLst>
      </pc:sldChg>
      <pc:sldChg chg="del">
        <pc:chgData name="Jade Cincotta" userId="ddd7473c-5421-4e7e-8e59-ff18d221bcc9" providerId="ADAL" clId="{9BC44614-7280-450C-A3EA-698E4A8BCBBF}" dt="2021-08-19T22:05:18.307" v="999" actId="2696"/>
        <pc:sldMkLst>
          <pc:docMk/>
          <pc:sldMk cId="3491606020" sldId="1079"/>
        </pc:sldMkLst>
      </pc:sldChg>
      <pc:sldChg chg="add ord">
        <pc:chgData name="Jade Cincotta" userId="ddd7473c-5421-4e7e-8e59-ff18d221bcc9" providerId="ADAL" clId="{9BC44614-7280-450C-A3EA-698E4A8BCBBF}" dt="2021-08-23T03:24:02.608" v="7914"/>
        <pc:sldMkLst>
          <pc:docMk/>
          <pc:sldMk cId="4008181620" sldId="1079"/>
        </pc:sldMkLst>
      </pc:sldChg>
      <pc:sldChg chg="del">
        <pc:chgData name="Jade Cincotta" userId="ddd7473c-5421-4e7e-8e59-ff18d221bcc9" providerId="ADAL" clId="{9BC44614-7280-450C-A3EA-698E4A8BCBBF}" dt="2021-08-19T23:25:17.345" v="4496" actId="47"/>
        <pc:sldMkLst>
          <pc:docMk/>
          <pc:sldMk cId="786238610" sldId="1080"/>
        </pc:sldMkLst>
      </pc:sldChg>
      <pc:sldChg chg="addSp delSp modSp del">
        <pc:chgData name="Jade Cincotta" userId="ddd7473c-5421-4e7e-8e59-ff18d221bcc9" providerId="ADAL" clId="{9BC44614-7280-450C-A3EA-698E4A8BCBBF}" dt="2021-08-20T00:39:13.096" v="5839" actId="47"/>
        <pc:sldMkLst>
          <pc:docMk/>
          <pc:sldMk cId="1537950007" sldId="1082"/>
        </pc:sldMkLst>
        <pc:spChg chg="add del mod">
          <ac:chgData name="Jade Cincotta" userId="ddd7473c-5421-4e7e-8e59-ff18d221bcc9" providerId="ADAL" clId="{9BC44614-7280-450C-A3EA-698E4A8BCBBF}" dt="2021-08-19T21:56:31.178" v="603"/>
          <ac:spMkLst>
            <pc:docMk/>
            <pc:sldMk cId="1537950007" sldId="1082"/>
            <ac:spMk id="6" creationId="{A8C42F25-1708-48BA-8D00-445B6EF5946B}"/>
          </ac:spMkLst>
        </pc:spChg>
      </pc:sldChg>
      <pc:sldChg chg="del">
        <pc:chgData name="Jade Cincotta" userId="ddd7473c-5421-4e7e-8e59-ff18d221bcc9" providerId="ADAL" clId="{9BC44614-7280-450C-A3EA-698E4A8BCBBF}" dt="2021-08-20T01:14:45.190" v="6461" actId="47"/>
        <pc:sldMkLst>
          <pc:docMk/>
          <pc:sldMk cId="2779684221" sldId="1083"/>
        </pc:sldMkLst>
      </pc:sldChg>
      <pc:sldChg chg="ord">
        <pc:chgData name="Jade Cincotta" userId="ddd7473c-5421-4e7e-8e59-ff18d221bcc9" providerId="ADAL" clId="{9BC44614-7280-450C-A3EA-698E4A8BCBBF}" dt="2021-08-19T23:10:11.461" v="3912"/>
        <pc:sldMkLst>
          <pc:docMk/>
          <pc:sldMk cId="3067427530" sldId="1085"/>
        </pc:sldMkLst>
      </pc:sldChg>
      <pc:sldChg chg="del">
        <pc:chgData name="Jade Cincotta" userId="ddd7473c-5421-4e7e-8e59-ff18d221bcc9" providerId="ADAL" clId="{9BC44614-7280-450C-A3EA-698E4A8BCBBF}" dt="2021-08-20T01:15:09.492" v="6462" actId="47"/>
        <pc:sldMkLst>
          <pc:docMk/>
          <pc:sldMk cId="2022383092" sldId="1086"/>
        </pc:sldMkLst>
      </pc:sldChg>
      <pc:sldChg chg="del">
        <pc:chgData name="Jade Cincotta" userId="ddd7473c-5421-4e7e-8e59-ff18d221bcc9" providerId="ADAL" clId="{9BC44614-7280-450C-A3EA-698E4A8BCBBF}" dt="2021-08-20T01:15:09.492" v="6462" actId="47"/>
        <pc:sldMkLst>
          <pc:docMk/>
          <pc:sldMk cId="4182902553" sldId="1087"/>
        </pc:sldMkLst>
      </pc:sldChg>
      <pc:sldChg chg="del">
        <pc:chgData name="Jade Cincotta" userId="ddd7473c-5421-4e7e-8e59-ff18d221bcc9" providerId="ADAL" clId="{9BC44614-7280-450C-A3EA-698E4A8BCBBF}" dt="2021-08-20T00:39:14.244" v="5840" actId="47"/>
        <pc:sldMkLst>
          <pc:docMk/>
          <pc:sldMk cId="3030537649" sldId="1088"/>
        </pc:sldMkLst>
      </pc:sldChg>
      <pc:sldChg chg="del">
        <pc:chgData name="Jade Cincotta" userId="ddd7473c-5421-4e7e-8e59-ff18d221bcc9" providerId="ADAL" clId="{9BC44614-7280-450C-A3EA-698E4A8BCBBF}" dt="2021-08-20T01:15:09.492" v="6462" actId="47"/>
        <pc:sldMkLst>
          <pc:docMk/>
          <pc:sldMk cId="1706396900" sldId="1089"/>
        </pc:sldMkLst>
      </pc:sldChg>
      <pc:sldChg chg="del">
        <pc:chgData name="Jade Cincotta" userId="ddd7473c-5421-4e7e-8e59-ff18d221bcc9" providerId="ADAL" clId="{9BC44614-7280-450C-A3EA-698E4A8BCBBF}" dt="2021-08-20T01:15:09.492" v="6462" actId="47"/>
        <pc:sldMkLst>
          <pc:docMk/>
          <pc:sldMk cId="773140374" sldId="1090"/>
        </pc:sldMkLst>
      </pc:sldChg>
      <pc:sldChg chg="addSp delSp modSp del mod">
        <pc:chgData name="Jade Cincotta" userId="ddd7473c-5421-4e7e-8e59-ff18d221bcc9" providerId="ADAL" clId="{9BC44614-7280-450C-A3EA-698E4A8BCBBF}" dt="2021-08-20T01:20:20.606" v="6910" actId="2696"/>
        <pc:sldMkLst>
          <pc:docMk/>
          <pc:sldMk cId="724490200" sldId="1091"/>
        </pc:sldMkLst>
        <pc:spChg chg="mod">
          <ac:chgData name="Jade Cincotta" userId="ddd7473c-5421-4e7e-8e59-ff18d221bcc9" providerId="ADAL" clId="{9BC44614-7280-450C-A3EA-698E4A8BCBBF}" dt="2021-08-20T01:17:24.061" v="6637" actId="20577"/>
          <ac:spMkLst>
            <pc:docMk/>
            <pc:sldMk cId="724490200" sldId="1091"/>
            <ac:spMk id="2" creationId="{84F75E56-A5B7-477B-A7F6-99D0B285F333}"/>
          </ac:spMkLst>
        </pc:spChg>
        <pc:spChg chg="del">
          <ac:chgData name="Jade Cincotta" userId="ddd7473c-5421-4e7e-8e59-ff18d221bcc9" providerId="ADAL" clId="{9BC44614-7280-450C-A3EA-698E4A8BCBBF}" dt="2021-08-20T01:17:18.347" v="6636" actId="478"/>
          <ac:spMkLst>
            <pc:docMk/>
            <pc:sldMk cId="724490200" sldId="1091"/>
            <ac:spMk id="3" creationId="{85CC42A4-3159-4126-A3CF-8AF6DADB9451}"/>
          </ac:spMkLst>
        </pc:spChg>
        <pc:spChg chg="add del mod">
          <ac:chgData name="Jade Cincotta" userId="ddd7473c-5421-4e7e-8e59-ff18d221bcc9" providerId="ADAL" clId="{9BC44614-7280-450C-A3EA-698E4A8BCBBF}" dt="2021-08-20T01:19:17.186" v="6886" actId="478"/>
          <ac:spMkLst>
            <pc:docMk/>
            <pc:sldMk cId="724490200" sldId="1091"/>
            <ac:spMk id="5" creationId="{756D4A82-35D9-4B10-A11B-26E5A5144DCA}"/>
          </ac:spMkLst>
        </pc:spChg>
        <pc:spChg chg="mod">
          <ac:chgData name="Jade Cincotta" userId="ddd7473c-5421-4e7e-8e59-ff18d221bcc9" providerId="ADAL" clId="{9BC44614-7280-450C-A3EA-698E4A8BCBBF}" dt="2021-08-20T01:19:57.969" v="6905" actId="14100"/>
          <ac:spMkLst>
            <pc:docMk/>
            <pc:sldMk cId="724490200" sldId="1091"/>
            <ac:spMk id="7" creationId="{5C03FE39-5C7E-4016-B35B-3CF757976C22}"/>
          </ac:spMkLst>
        </pc:spChg>
        <pc:spChg chg="mod">
          <ac:chgData name="Jade Cincotta" userId="ddd7473c-5421-4e7e-8e59-ff18d221bcc9" providerId="ADAL" clId="{9BC44614-7280-450C-A3EA-698E4A8BCBBF}" dt="2021-08-20T01:18:13.081" v="6741" actId="20577"/>
          <ac:spMkLst>
            <pc:docMk/>
            <pc:sldMk cId="724490200" sldId="1091"/>
            <ac:spMk id="8" creationId="{C93A0929-A3B6-44D1-AF4A-EA2A735056E0}"/>
          </ac:spMkLst>
        </pc:spChg>
        <pc:spChg chg="mod">
          <ac:chgData name="Jade Cincotta" userId="ddd7473c-5421-4e7e-8e59-ff18d221bcc9" providerId="ADAL" clId="{9BC44614-7280-450C-A3EA-698E4A8BCBBF}" dt="2021-08-20T01:19:21.024" v="6887" actId="21"/>
          <ac:spMkLst>
            <pc:docMk/>
            <pc:sldMk cId="724490200" sldId="1091"/>
            <ac:spMk id="9" creationId="{918FBB10-7EF9-4F0C-9B5E-DBA6787BF985}"/>
          </ac:spMkLst>
        </pc:spChg>
      </pc:sldChg>
      <pc:sldChg chg="del">
        <pc:chgData name="Jade Cincotta" userId="ddd7473c-5421-4e7e-8e59-ff18d221bcc9" providerId="ADAL" clId="{9BC44614-7280-450C-A3EA-698E4A8BCBBF}" dt="2021-08-19T23:10:24.363" v="3916" actId="47"/>
        <pc:sldMkLst>
          <pc:docMk/>
          <pc:sldMk cId="3273298175" sldId="1092"/>
        </pc:sldMkLst>
      </pc:sldChg>
      <pc:sldChg chg="del">
        <pc:chgData name="Jade Cincotta" userId="ddd7473c-5421-4e7e-8e59-ff18d221bcc9" providerId="ADAL" clId="{9BC44614-7280-450C-A3EA-698E4A8BCBBF}" dt="2021-08-19T23:10:21.659" v="3915" actId="47"/>
        <pc:sldMkLst>
          <pc:docMk/>
          <pc:sldMk cId="333788501" sldId="1093"/>
        </pc:sldMkLst>
      </pc:sldChg>
      <pc:sldChg chg="del">
        <pc:chgData name="Jade Cincotta" userId="ddd7473c-5421-4e7e-8e59-ff18d221bcc9" providerId="ADAL" clId="{9BC44614-7280-450C-A3EA-698E4A8BCBBF}" dt="2021-08-19T23:10:20.289" v="3914" actId="47"/>
        <pc:sldMkLst>
          <pc:docMk/>
          <pc:sldMk cId="2295620247" sldId="1094"/>
        </pc:sldMkLst>
      </pc:sldChg>
      <pc:sldChg chg="del">
        <pc:chgData name="Jade Cincotta" userId="ddd7473c-5421-4e7e-8e59-ff18d221bcc9" providerId="ADAL" clId="{9BC44614-7280-450C-A3EA-698E4A8BCBBF}" dt="2021-08-19T23:10:16.264" v="3913" actId="47"/>
        <pc:sldMkLst>
          <pc:docMk/>
          <pc:sldMk cId="374043942" sldId="1095"/>
        </pc:sldMkLst>
      </pc:sldChg>
      <pc:sldChg chg="ord">
        <pc:chgData name="Jade Cincotta" userId="ddd7473c-5421-4e7e-8e59-ff18d221bcc9" providerId="ADAL" clId="{9BC44614-7280-450C-A3EA-698E4A8BCBBF}" dt="2021-08-20T01:15:38.482" v="6473"/>
        <pc:sldMkLst>
          <pc:docMk/>
          <pc:sldMk cId="4270390439" sldId="1099"/>
        </pc:sldMkLst>
      </pc:sldChg>
      <pc:sldChg chg="modSp mod">
        <pc:chgData name="Jade Cincotta" userId="ddd7473c-5421-4e7e-8e59-ff18d221bcc9" providerId="ADAL" clId="{9BC44614-7280-450C-A3EA-698E4A8BCBBF}" dt="2021-08-23T21:01:12.895" v="8251" actId="14100"/>
        <pc:sldMkLst>
          <pc:docMk/>
          <pc:sldMk cId="323542893" sldId="1100"/>
        </pc:sldMkLst>
        <pc:spChg chg="mod">
          <ac:chgData name="Jade Cincotta" userId="ddd7473c-5421-4e7e-8e59-ff18d221bcc9" providerId="ADAL" clId="{9BC44614-7280-450C-A3EA-698E4A8BCBBF}" dt="2021-08-23T21:01:12.895" v="8251" actId="14100"/>
          <ac:spMkLst>
            <pc:docMk/>
            <pc:sldMk cId="323542893" sldId="1100"/>
            <ac:spMk id="3" creationId="{1975E7A7-7D13-42F3-9666-5C53C9D960CE}"/>
          </ac:spMkLst>
        </pc:spChg>
      </pc:sldChg>
      <pc:sldChg chg="modSp new del mod">
        <pc:chgData name="Jade Cincotta" userId="ddd7473c-5421-4e7e-8e59-ff18d221bcc9" providerId="ADAL" clId="{9BC44614-7280-450C-A3EA-698E4A8BCBBF}" dt="2021-08-19T22:06:03.986" v="1019" actId="47"/>
        <pc:sldMkLst>
          <pc:docMk/>
          <pc:sldMk cId="835770439" sldId="1101"/>
        </pc:sldMkLst>
        <pc:spChg chg="mod">
          <ac:chgData name="Jade Cincotta" userId="ddd7473c-5421-4e7e-8e59-ff18d221bcc9" providerId="ADAL" clId="{9BC44614-7280-450C-A3EA-698E4A8BCBBF}" dt="2021-08-19T19:10:03.549" v="33" actId="20577"/>
          <ac:spMkLst>
            <pc:docMk/>
            <pc:sldMk cId="835770439" sldId="1101"/>
            <ac:spMk id="2" creationId="{36DB82B7-F3F9-44DD-843E-0FEC156AF01F}"/>
          </ac:spMkLst>
        </pc:spChg>
      </pc:sldChg>
      <pc:sldChg chg="add">
        <pc:chgData name="Jade Cincotta" userId="ddd7473c-5421-4e7e-8e59-ff18d221bcc9" providerId="ADAL" clId="{9BC44614-7280-450C-A3EA-698E4A8BCBBF}" dt="2021-08-23T21:01:30.216" v="8252"/>
        <pc:sldMkLst>
          <pc:docMk/>
          <pc:sldMk cId="1546197393" sldId="1101"/>
        </pc:sldMkLst>
      </pc:sldChg>
      <pc:sldChg chg="addSp delSp modSp new mod">
        <pc:chgData name="Jade Cincotta" userId="ddd7473c-5421-4e7e-8e59-ff18d221bcc9" providerId="ADAL" clId="{9BC44614-7280-450C-A3EA-698E4A8BCBBF}" dt="2021-08-19T22:32:26.642" v="2491" actId="20577"/>
        <pc:sldMkLst>
          <pc:docMk/>
          <pc:sldMk cId="461991637" sldId="1102"/>
        </pc:sldMkLst>
        <pc:spChg chg="mod">
          <ac:chgData name="Jade Cincotta" userId="ddd7473c-5421-4e7e-8e59-ff18d221bcc9" providerId="ADAL" clId="{9BC44614-7280-450C-A3EA-698E4A8BCBBF}" dt="2021-08-19T22:32:26.642" v="2491" actId="20577"/>
          <ac:spMkLst>
            <pc:docMk/>
            <pc:sldMk cId="461991637" sldId="1102"/>
            <ac:spMk id="2" creationId="{57B1E6CE-BB65-4DBD-8D2E-22DA6CCE3547}"/>
          </ac:spMkLst>
        </pc:spChg>
        <pc:spChg chg="add del">
          <ac:chgData name="Jade Cincotta" userId="ddd7473c-5421-4e7e-8e59-ff18d221bcc9" providerId="ADAL" clId="{9BC44614-7280-450C-A3EA-698E4A8BCBBF}" dt="2021-08-19T22:06:33.670" v="1024" actId="478"/>
          <ac:spMkLst>
            <pc:docMk/>
            <pc:sldMk cId="461991637" sldId="1102"/>
            <ac:spMk id="3" creationId="{95253DBE-C13D-4335-9AA2-734A0CBCEF66}"/>
          </ac:spMkLst>
        </pc:spChg>
        <pc:spChg chg="add del mod">
          <ac:chgData name="Jade Cincotta" userId="ddd7473c-5421-4e7e-8e59-ff18d221bcc9" providerId="ADAL" clId="{9BC44614-7280-450C-A3EA-698E4A8BCBBF}" dt="2021-08-19T22:25:16.552" v="1677" actId="21"/>
          <ac:spMkLst>
            <pc:docMk/>
            <pc:sldMk cId="461991637" sldId="1102"/>
            <ac:spMk id="9" creationId="{03797CD5-2D8D-40F3-9BF5-DB9812E19EF0}"/>
          </ac:spMkLst>
        </pc:spChg>
        <pc:spChg chg="add del mod">
          <ac:chgData name="Jade Cincotta" userId="ddd7473c-5421-4e7e-8e59-ff18d221bcc9" providerId="ADAL" clId="{9BC44614-7280-450C-A3EA-698E4A8BCBBF}" dt="2021-08-19T22:28:22.525" v="1981" actId="478"/>
          <ac:spMkLst>
            <pc:docMk/>
            <pc:sldMk cId="461991637" sldId="1102"/>
            <ac:spMk id="12" creationId="{3B5F9696-628A-4A7C-8085-FB1D4E3EA810}"/>
          </ac:spMkLst>
        </pc:spChg>
        <pc:spChg chg="add mod">
          <ac:chgData name="Jade Cincotta" userId="ddd7473c-5421-4e7e-8e59-ff18d221bcc9" providerId="ADAL" clId="{9BC44614-7280-450C-A3EA-698E4A8BCBBF}" dt="2021-08-19T22:28:33.772" v="1982" actId="14100"/>
          <ac:spMkLst>
            <pc:docMk/>
            <pc:sldMk cId="461991637" sldId="1102"/>
            <ac:spMk id="13" creationId="{345E9663-7C94-4147-BDE6-BF0E725BB88B}"/>
          </ac:spMkLst>
        </pc:spChg>
        <pc:graphicFrameChg chg="add del mod">
          <ac:chgData name="Jade Cincotta" userId="ddd7473c-5421-4e7e-8e59-ff18d221bcc9" providerId="ADAL" clId="{9BC44614-7280-450C-A3EA-698E4A8BCBBF}" dt="2021-08-19T19:10:16.908" v="50"/>
          <ac:graphicFrameMkLst>
            <pc:docMk/>
            <pc:sldMk cId="461991637" sldId="1102"/>
            <ac:graphicFrameMk id="4" creationId="{A5D9F406-D453-4403-BEE1-6CEC696E0212}"/>
          </ac:graphicFrameMkLst>
        </pc:graphicFrameChg>
        <pc:picChg chg="add del">
          <ac:chgData name="Jade Cincotta" userId="ddd7473c-5421-4e7e-8e59-ff18d221bcc9" providerId="ADAL" clId="{9BC44614-7280-450C-A3EA-698E4A8BCBBF}" dt="2021-08-19T19:11:16.543" v="52" actId="478"/>
          <ac:picMkLst>
            <pc:docMk/>
            <pc:sldMk cId="461991637" sldId="1102"/>
            <ac:picMk id="6" creationId="{10148D48-063D-483C-B92E-3B685A0F3E67}"/>
          </ac:picMkLst>
        </pc:picChg>
        <pc:picChg chg="add del mod ord">
          <ac:chgData name="Jade Cincotta" userId="ddd7473c-5421-4e7e-8e59-ff18d221bcc9" providerId="ADAL" clId="{9BC44614-7280-450C-A3EA-698E4A8BCBBF}" dt="2021-08-19T22:25:16.552" v="1677" actId="21"/>
          <ac:picMkLst>
            <pc:docMk/>
            <pc:sldMk cId="461991637" sldId="1102"/>
            <ac:picMk id="8" creationId="{F4764519-8DA6-4039-BAC8-81FB4F7C0091}"/>
          </ac:picMkLst>
        </pc:picChg>
        <pc:picChg chg="add mod">
          <ac:chgData name="Jade Cincotta" userId="ddd7473c-5421-4e7e-8e59-ff18d221bcc9" providerId="ADAL" clId="{9BC44614-7280-450C-A3EA-698E4A8BCBBF}" dt="2021-08-19T22:25:31.173" v="1682" actId="1076"/>
          <ac:picMkLst>
            <pc:docMk/>
            <pc:sldMk cId="461991637" sldId="1102"/>
            <ac:picMk id="11" creationId="{357B9B06-D476-4111-856E-B2353036B606}"/>
          </ac:picMkLst>
        </pc:picChg>
        <pc:inkChg chg="add del">
          <ac:chgData name="Jade Cincotta" userId="ddd7473c-5421-4e7e-8e59-ff18d221bcc9" providerId="ADAL" clId="{9BC44614-7280-450C-A3EA-698E4A8BCBBF}" dt="2021-08-19T22:26:44.064" v="1895" actId="9405"/>
          <ac:inkMkLst>
            <pc:docMk/>
            <pc:sldMk cId="461991637" sldId="1102"/>
            <ac:inkMk id="14" creationId="{20D92D38-3995-4E50-B317-0C688DAF8453}"/>
          </ac:inkMkLst>
        </pc:inkChg>
        <pc:inkChg chg="add del">
          <ac:chgData name="Jade Cincotta" userId="ddd7473c-5421-4e7e-8e59-ff18d221bcc9" providerId="ADAL" clId="{9BC44614-7280-450C-A3EA-698E4A8BCBBF}" dt="2021-08-19T22:26:43.655" v="1894" actId="9405"/>
          <ac:inkMkLst>
            <pc:docMk/>
            <pc:sldMk cId="461991637" sldId="1102"/>
            <ac:inkMk id="15" creationId="{7B8CCC4D-602D-4D42-B618-D2685D2FB1D1}"/>
          </ac:inkMkLst>
        </pc:inkChg>
        <pc:inkChg chg="add del">
          <ac:chgData name="Jade Cincotta" userId="ddd7473c-5421-4e7e-8e59-ff18d221bcc9" providerId="ADAL" clId="{9BC44614-7280-450C-A3EA-698E4A8BCBBF}" dt="2021-08-19T22:26:50.982" v="1897" actId="9405"/>
          <ac:inkMkLst>
            <pc:docMk/>
            <pc:sldMk cId="461991637" sldId="1102"/>
            <ac:inkMk id="16" creationId="{4B2C65B9-01C9-401D-B231-F81D98940F95}"/>
          </ac:inkMkLst>
        </pc:inkChg>
        <pc:inkChg chg="add">
          <ac:chgData name="Jade Cincotta" userId="ddd7473c-5421-4e7e-8e59-ff18d221bcc9" providerId="ADAL" clId="{9BC44614-7280-450C-A3EA-698E4A8BCBBF}" dt="2021-08-19T22:27:23.309" v="1974" actId="9405"/>
          <ac:inkMkLst>
            <pc:docMk/>
            <pc:sldMk cId="461991637" sldId="1102"/>
            <ac:inkMk id="17" creationId="{186D681C-1609-43B2-8A39-161CC79B3C44}"/>
          </ac:inkMkLst>
        </pc:inkChg>
        <pc:inkChg chg="add">
          <ac:chgData name="Jade Cincotta" userId="ddd7473c-5421-4e7e-8e59-ff18d221bcc9" providerId="ADAL" clId="{9BC44614-7280-450C-A3EA-698E4A8BCBBF}" dt="2021-08-19T22:27:25.126" v="1975" actId="9405"/>
          <ac:inkMkLst>
            <pc:docMk/>
            <pc:sldMk cId="461991637" sldId="1102"/>
            <ac:inkMk id="18" creationId="{7E52833B-F5F6-4BB0-A953-D4D9AE7B7B35}"/>
          </ac:inkMkLst>
        </pc:inkChg>
        <pc:inkChg chg="add">
          <ac:chgData name="Jade Cincotta" userId="ddd7473c-5421-4e7e-8e59-ff18d221bcc9" providerId="ADAL" clId="{9BC44614-7280-450C-A3EA-698E4A8BCBBF}" dt="2021-08-19T22:27:38.095" v="1976" actId="9405"/>
          <ac:inkMkLst>
            <pc:docMk/>
            <pc:sldMk cId="461991637" sldId="1102"/>
            <ac:inkMk id="19" creationId="{07B31F66-EB81-48ED-81D3-21F6889B97CD}"/>
          </ac:inkMkLst>
        </pc:inkChg>
        <pc:inkChg chg="add">
          <ac:chgData name="Jade Cincotta" userId="ddd7473c-5421-4e7e-8e59-ff18d221bcc9" providerId="ADAL" clId="{9BC44614-7280-450C-A3EA-698E4A8BCBBF}" dt="2021-08-19T22:27:42.297" v="1977" actId="9405"/>
          <ac:inkMkLst>
            <pc:docMk/>
            <pc:sldMk cId="461991637" sldId="1102"/>
            <ac:inkMk id="20" creationId="{738E35AF-07A4-4DD9-AF17-E201A7A968C8}"/>
          </ac:inkMkLst>
        </pc:inkChg>
        <pc:inkChg chg="add">
          <ac:chgData name="Jade Cincotta" userId="ddd7473c-5421-4e7e-8e59-ff18d221bcc9" providerId="ADAL" clId="{9BC44614-7280-450C-A3EA-698E4A8BCBBF}" dt="2021-08-19T22:28:00.230" v="1978" actId="9405"/>
          <ac:inkMkLst>
            <pc:docMk/>
            <pc:sldMk cId="461991637" sldId="1102"/>
            <ac:inkMk id="21" creationId="{B8671DBE-815D-445D-A1E1-CB49248B9C09}"/>
          </ac:inkMkLst>
        </pc:inkChg>
        <pc:inkChg chg="add">
          <ac:chgData name="Jade Cincotta" userId="ddd7473c-5421-4e7e-8e59-ff18d221bcc9" providerId="ADAL" clId="{9BC44614-7280-450C-A3EA-698E4A8BCBBF}" dt="2021-08-19T22:28:01.466" v="1979" actId="9405"/>
          <ac:inkMkLst>
            <pc:docMk/>
            <pc:sldMk cId="461991637" sldId="1102"/>
            <ac:inkMk id="22" creationId="{E3CEFCAB-33A1-4F8E-8964-659D8EBF9AFA}"/>
          </ac:inkMkLst>
        </pc:inkChg>
        <pc:inkChg chg="add">
          <ac:chgData name="Jade Cincotta" userId="ddd7473c-5421-4e7e-8e59-ff18d221bcc9" providerId="ADAL" clId="{9BC44614-7280-450C-A3EA-698E4A8BCBBF}" dt="2021-08-19T22:28:17.468" v="1980" actId="9405"/>
          <ac:inkMkLst>
            <pc:docMk/>
            <pc:sldMk cId="461991637" sldId="1102"/>
            <ac:inkMk id="23" creationId="{F5DBF0FC-1299-4F51-B207-1D80EFAF91D1}"/>
          </ac:inkMkLst>
        </pc:inkChg>
      </pc:sldChg>
      <pc:sldChg chg="addSp delSp modSp new mod ord">
        <pc:chgData name="Jade Cincotta" userId="ddd7473c-5421-4e7e-8e59-ff18d221bcc9" providerId="ADAL" clId="{9BC44614-7280-450C-A3EA-698E4A8BCBBF}" dt="2021-08-23T03:36:29.979" v="8149" actId="20577"/>
        <pc:sldMkLst>
          <pc:docMk/>
          <pc:sldMk cId="1820943229" sldId="1103"/>
        </pc:sldMkLst>
        <pc:spChg chg="mod">
          <ac:chgData name="Jade Cincotta" userId="ddd7473c-5421-4e7e-8e59-ff18d221bcc9" providerId="ADAL" clId="{9BC44614-7280-450C-A3EA-698E4A8BCBBF}" dt="2021-08-20T01:16:07.142" v="6483" actId="20577"/>
          <ac:spMkLst>
            <pc:docMk/>
            <pc:sldMk cId="1820943229" sldId="1103"/>
            <ac:spMk id="2" creationId="{25B9EE3B-1DA9-4C0F-8906-8F2A0512B66A}"/>
          </ac:spMkLst>
        </pc:spChg>
        <pc:spChg chg="mod">
          <ac:chgData name="Jade Cincotta" userId="ddd7473c-5421-4e7e-8e59-ff18d221bcc9" providerId="ADAL" clId="{9BC44614-7280-450C-A3EA-698E4A8BCBBF}" dt="2021-08-20T01:16:10.484" v="6484" actId="14100"/>
          <ac:spMkLst>
            <pc:docMk/>
            <pc:sldMk cId="1820943229" sldId="1103"/>
            <ac:spMk id="3" creationId="{9E596777-F107-4272-895F-628DB6B884C8}"/>
          </ac:spMkLst>
        </pc:spChg>
        <pc:spChg chg="add mod">
          <ac:chgData name="Jade Cincotta" userId="ddd7473c-5421-4e7e-8e59-ff18d221bcc9" providerId="ADAL" clId="{9BC44614-7280-450C-A3EA-698E4A8BCBBF}" dt="2021-08-23T03:36:29.979" v="8149" actId="20577"/>
          <ac:spMkLst>
            <pc:docMk/>
            <pc:sldMk cId="1820943229" sldId="1103"/>
            <ac:spMk id="10" creationId="{C5E90CA1-A86F-484F-8390-0FFFE075C00E}"/>
          </ac:spMkLst>
        </pc:spChg>
        <pc:picChg chg="add mod">
          <ac:chgData name="Jade Cincotta" userId="ddd7473c-5421-4e7e-8e59-ff18d221bcc9" providerId="ADAL" clId="{9BC44614-7280-450C-A3EA-698E4A8BCBBF}" dt="2021-08-20T01:19:51.345" v="6903" actId="1076"/>
          <ac:picMkLst>
            <pc:docMk/>
            <pc:sldMk cId="1820943229" sldId="1103"/>
            <ac:picMk id="5" creationId="{76C9FB9E-E8E6-4A43-9EF3-B136657A19AC}"/>
          </ac:picMkLst>
        </pc:picChg>
        <pc:picChg chg="add del">
          <ac:chgData name="Jade Cincotta" userId="ddd7473c-5421-4e7e-8e59-ff18d221bcc9" providerId="ADAL" clId="{9BC44614-7280-450C-A3EA-698E4A8BCBBF}" dt="2021-08-19T19:15:38.786" v="92" actId="22"/>
          <ac:picMkLst>
            <pc:docMk/>
            <pc:sldMk cId="1820943229" sldId="1103"/>
            <ac:picMk id="7" creationId="{ED0C94D4-E2D1-47AE-94CA-D2D43A32C98D}"/>
          </ac:picMkLst>
        </pc:picChg>
        <pc:picChg chg="add mod">
          <ac:chgData name="Jade Cincotta" userId="ddd7473c-5421-4e7e-8e59-ff18d221bcc9" providerId="ADAL" clId="{9BC44614-7280-450C-A3EA-698E4A8BCBBF}" dt="2021-08-20T01:19:53.264" v="6904" actId="1076"/>
          <ac:picMkLst>
            <pc:docMk/>
            <pc:sldMk cId="1820943229" sldId="1103"/>
            <ac:picMk id="9" creationId="{3DAD62DD-B709-4BC3-B943-90819E57F249}"/>
          </ac:picMkLst>
        </pc:picChg>
      </pc:sldChg>
      <pc:sldChg chg="addSp delSp modSp new del mod">
        <pc:chgData name="Jade Cincotta" userId="ddd7473c-5421-4e7e-8e59-ff18d221bcc9" providerId="ADAL" clId="{9BC44614-7280-450C-A3EA-698E4A8BCBBF}" dt="2021-08-19T21:59:53.500" v="840" actId="47"/>
        <pc:sldMkLst>
          <pc:docMk/>
          <pc:sldMk cId="2938553690" sldId="1104"/>
        </pc:sldMkLst>
        <pc:spChg chg="mod">
          <ac:chgData name="Jade Cincotta" userId="ddd7473c-5421-4e7e-8e59-ff18d221bcc9" providerId="ADAL" clId="{9BC44614-7280-450C-A3EA-698E4A8BCBBF}" dt="2021-08-19T21:54:49.799" v="575" actId="20577"/>
          <ac:spMkLst>
            <pc:docMk/>
            <pc:sldMk cId="2938553690" sldId="1104"/>
            <ac:spMk id="2" creationId="{56701B38-90E9-4493-AF2C-EB01E2E47CC9}"/>
          </ac:spMkLst>
        </pc:spChg>
        <pc:spChg chg="del">
          <ac:chgData name="Jade Cincotta" userId="ddd7473c-5421-4e7e-8e59-ff18d221bcc9" providerId="ADAL" clId="{9BC44614-7280-450C-A3EA-698E4A8BCBBF}" dt="2021-08-19T21:53:27.775" v="410" actId="478"/>
          <ac:spMkLst>
            <pc:docMk/>
            <pc:sldMk cId="2938553690" sldId="1104"/>
            <ac:spMk id="3" creationId="{341C0524-1713-4341-A42A-7ACF6DCB6F8C}"/>
          </ac:spMkLst>
        </pc:spChg>
        <pc:picChg chg="add mod">
          <ac:chgData name="Jade Cincotta" userId="ddd7473c-5421-4e7e-8e59-ff18d221bcc9" providerId="ADAL" clId="{9BC44614-7280-450C-A3EA-698E4A8BCBBF}" dt="2021-08-19T21:52:17.016" v="409" actId="1076"/>
          <ac:picMkLst>
            <pc:docMk/>
            <pc:sldMk cId="2938553690" sldId="1104"/>
            <ac:picMk id="5" creationId="{90F7810C-5E81-4A46-93BA-53B641EC95E4}"/>
          </ac:picMkLst>
        </pc:picChg>
      </pc:sldChg>
      <pc:sldChg chg="addSp delSp new del mod">
        <pc:chgData name="Jade Cincotta" userId="ddd7473c-5421-4e7e-8e59-ff18d221bcc9" providerId="ADAL" clId="{9BC44614-7280-450C-A3EA-698E4A8BCBBF}" dt="2021-08-19T21:46:04.950" v="187" actId="47"/>
        <pc:sldMkLst>
          <pc:docMk/>
          <pc:sldMk cId="784159705" sldId="1105"/>
        </pc:sldMkLst>
        <pc:spChg chg="del">
          <ac:chgData name="Jade Cincotta" userId="ddd7473c-5421-4e7e-8e59-ff18d221bcc9" providerId="ADAL" clId="{9BC44614-7280-450C-A3EA-698E4A8BCBBF}" dt="2021-08-19T19:52:02.796" v="151" actId="478"/>
          <ac:spMkLst>
            <pc:docMk/>
            <pc:sldMk cId="784159705" sldId="1105"/>
            <ac:spMk id="3" creationId="{2A0C9E02-F087-4A40-AA48-AFE2B66A6329}"/>
          </ac:spMkLst>
        </pc:spChg>
        <pc:spChg chg="add del">
          <ac:chgData name="Jade Cincotta" userId="ddd7473c-5421-4e7e-8e59-ff18d221bcc9" providerId="ADAL" clId="{9BC44614-7280-450C-A3EA-698E4A8BCBBF}" dt="2021-08-19T19:52:11.450" v="153" actId="22"/>
          <ac:spMkLst>
            <pc:docMk/>
            <pc:sldMk cId="784159705" sldId="1105"/>
            <ac:spMk id="5" creationId="{B666E4AD-9174-4771-9C59-7F4443089EBE}"/>
          </ac:spMkLst>
        </pc:spChg>
        <pc:spChg chg="add del">
          <ac:chgData name="Jade Cincotta" userId="ddd7473c-5421-4e7e-8e59-ff18d221bcc9" providerId="ADAL" clId="{9BC44614-7280-450C-A3EA-698E4A8BCBBF}" dt="2021-08-19T19:52:21.161" v="155" actId="22"/>
          <ac:spMkLst>
            <pc:docMk/>
            <pc:sldMk cId="784159705" sldId="1105"/>
            <ac:spMk id="7" creationId="{E5B46F99-3033-4AED-B161-6977170F57C4}"/>
          </ac:spMkLst>
        </pc:spChg>
      </pc:sldChg>
      <pc:sldChg chg="addSp delSp modSp new mod">
        <pc:chgData name="Jade Cincotta" userId="ddd7473c-5421-4e7e-8e59-ff18d221bcc9" providerId="ADAL" clId="{9BC44614-7280-450C-A3EA-698E4A8BCBBF}" dt="2021-08-19T21:51:48.610" v="407" actId="20577"/>
        <pc:sldMkLst>
          <pc:docMk/>
          <pc:sldMk cId="2938225142" sldId="1106"/>
        </pc:sldMkLst>
        <pc:spChg chg="mod">
          <ac:chgData name="Jade Cincotta" userId="ddd7473c-5421-4e7e-8e59-ff18d221bcc9" providerId="ADAL" clId="{9BC44614-7280-450C-A3EA-698E4A8BCBBF}" dt="2021-08-19T21:51:48.610" v="407" actId="20577"/>
          <ac:spMkLst>
            <pc:docMk/>
            <pc:sldMk cId="2938225142" sldId="1106"/>
            <ac:spMk id="2" creationId="{3A861427-FF24-4F4F-9070-BBD45CEFFBE7}"/>
          </ac:spMkLst>
        </pc:spChg>
        <pc:spChg chg="add del mod">
          <ac:chgData name="Jade Cincotta" userId="ddd7473c-5421-4e7e-8e59-ff18d221bcc9" providerId="ADAL" clId="{9BC44614-7280-450C-A3EA-698E4A8BCBBF}" dt="2021-08-19T21:46:57.582" v="211" actId="478"/>
          <ac:spMkLst>
            <pc:docMk/>
            <pc:sldMk cId="2938225142" sldId="1106"/>
            <ac:spMk id="3" creationId="{C6DAB5D6-7347-42D3-B25F-CD79028EE741}"/>
          </ac:spMkLst>
        </pc:spChg>
        <pc:spChg chg="add del">
          <ac:chgData name="Jade Cincotta" userId="ddd7473c-5421-4e7e-8e59-ff18d221bcc9" providerId="ADAL" clId="{9BC44614-7280-450C-A3EA-698E4A8BCBBF}" dt="2021-08-19T19:53:19.072" v="162" actId="22"/>
          <ac:spMkLst>
            <pc:docMk/>
            <pc:sldMk cId="2938225142" sldId="1106"/>
            <ac:spMk id="5" creationId="{39951EC1-4E49-4FC0-85E3-2129C94B60A9}"/>
          </ac:spMkLst>
        </pc:spChg>
        <pc:spChg chg="add del mod">
          <ac:chgData name="Jade Cincotta" userId="ddd7473c-5421-4e7e-8e59-ff18d221bcc9" providerId="ADAL" clId="{9BC44614-7280-450C-A3EA-698E4A8BCBBF}" dt="2021-08-19T21:48:48.341" v="234" actId="478"/>
          <ac:spMkLst>
            <pc:docMk/>
            <pc:sldMk cId="2938225142" sldId="1106"/>
            <ac:spMk id="7" creationId="{A6DD4FAA-C87B-4E5B-8D0B-17F3E06FBCB8}"/>
          </ac:spMkLst>
        </pc:spChg>
        <pc:spChg chg="add mod">
          <ac:chgData name="Jade Cincotta" userId="ddd7473c-5421-4e7e-8e59-ff18d221bcc9" providerId="ADAL" clId="{9BC44614-7280-450C-A3EA-698E4A8BCBBF}" dt="2021-08-19T21:51:41.378" v="399" actId="1076"/>
          <ac:spMkLst>
            <pc:docMk/>
            <pc:sldMk cId="2938225142" sldId="1106"/>
            <ac:spMk id="9" creationId="{DEC6BB44-58A3-473F-B6C8-2D6A01D1BEF4}"/>
          </ac:spMkLst>
        </pc:spChg>
      </pc:sldChg>
      <pc:sldChg chg="modSp new del mod">
        <pc:chgData name="Jade Cincotta" userId="ddd7473c-5421-4e7e-8e59-ff18d221bcc9" providerId="ADAL" clId="{9BC44614-7280-450C-A3EA-698E4A8BCBBF}" dt="2021-08-19T21:52:13.033" v="408" actId="47"/>
        <pc:sldMkLst>
          <pc:docMk/>
          <pc:sldMk cId="3721700199" sldId="1107"/>
        </pc:sldMkLst>
        <pc:spChg chg="mod">
          <ac:chgData name="Jade Cincotta" userId="ddd7473c-5421-4e7e-8e59-ff18d221bcc9" providerId="ADAL" clId="{9BC44614-7280-450C-A3EA-698E4A8BCBBF}" dt="2021-08-19T21:46:07.893" v="202" actId="20577"/>
          <ac:spMkLst>
            <pc:docMk/>
            <pc:sldMk cId="3721700199" sldId="1107"/>
            <ac:spMk id="3" creationId="{2CE504D2-11EF-4F7D-B6DF-EE2713961BF4}"/>
          </ac:spMkLst>
        </pc:spChg>
      </pc:sldChg>
      <pc:sldChg chg="addSp delSp modSp new mod">
        <pc:chgData name="Jade Cincotta" userId="ddd7473c-5421-4e7e-8e59-ff18d221bcc9" providerId="ADAL" clId="{9BC44614-7280-450C-A3EA-698E4A8BCBBF}" dt="2021-08-19T21:50:27.069" v="296" actId="20577"/>
        <pc:sldMkLst>
          <pc:docMk/>
          <pc:sldMk cId="563567221" sldId="1108"/>
        </pc:sldMkLst>
        <pc:spChg chg="mod">
          <ac:chgData name="Jade Cincotta" userId="ddd7473c-5421-4e7e-8e59-ff18d221bcc9" providerId="ADAL" clId="{9BC44614-7280-450C-A3EA-698E4A8BCBBF}" dt="2021-08-19T21:50:27.069" v="296" actId="20577"/>
          <ac:spMkLst>
            <pc:docMk/>
            <pc:sldMk cId="563567221" sldId="1108"/>
            <ac:spMk id="2" creationId="{441DDE3D-783B-413C-A505-5CF625E31AE6}"/>
          </ac:spMkLst>
        </pc:spChg>
        <pc:spChg chg="del">
          <ac:chgData name="Jade Cincotta" userId="ddd7473c-5421-4e7e-8e59-ff18d221bcc9" providerId="ADAL" clId="{9BC44614-7280-450C-A3EA-698E4A8BCBBF}" dt="2021-08-19T21:48:54.931" v="236" actId="478"/>
          <ac:spMkLst>
            <pc:docMk/>
            <pc:sldMk cId="563567221" sldId="1108"/>
            <ac:spMk id="3" creationId="{BF7271AD-5990-4D17-A527-D20B17B0EACE}"/>
          </ac:spMkLst>
        </pc:spChg>
        <pc:spChg chg="add mod">
          <ac:chgData name="Jade Cincotta" userId="ddd7473c-5421-4e7e-8e59-ff18d221bcc9" providerId="ADAL" clId="{9BC44614-7280-450C-A3EA-698E4A8BCBBF}" dt="2021-08-19T21:50:18.785" v="262" actId="14100"/>
          <ac:spMkLst>
            <pc:docMk/>
            <pc:sldMk cId="563567221" sldId="1108"/>
            <ac:spMk id="5" creationId="{33BE0C05-1C8A-48D7-8BC3-845CC0907871}"/>
          </ac:spMkLst>
        </pc:spChg>
        <pc:spChg chg="add mod">
          <ac:chgData name="Jade Cincotta" userId="ddd7473c-5421-4e7e-8e59-ff18d221bcc9" providerId="ADAL" clId="{9BC44614-7280-450C-A3EA-698E4A8BCBBF}" dt="2021-08-19T21:50:08.364" v="258" actId="1076"/>
          <ac:spMkLst>
            <pc:docMk/>
            <pc:sldMk cId="563567221" sldId="1108"/>
            <ac:spMk id="7" creationId="{59E10096-CF43-4B31-A7E8-7189281EC35C}"/>
          </ac:spMkLst>
        </pc:spChg>
      </pc:sldChg>
      <pc:sldChg chg="addSp delSp modSp new mod ord">
        <pc:chgData name="Jade Cincotta" userId="ddd7473c-5421-4e7e-8e59-ff18d221bcc9" providerId="ADAL" clId="{9BC44614-7280-450C-A3EA-698E4A8BCBBF}" dt="2021-08-20T00:38:55.941" v="5838" actId="1076"/>
        <pc:sldMkLst>
          <pc:docMk/>
          <pc:sldMk cId="3698674397" sldId="1109"/>
        </pc:sldMkLst>
        <pc:spChg chg="mod">
          <ac:chgData name="Jade Cincotta" userId="ddd7473c-5421-4e7e-8e59-ff18d221bcc9" providerId="ADAL" clId="{9BC44614-7280-450C-A3EA-698E4A8BCBBF}" dt="2021-08-19T21:59:14.644" v="816" actId="313"/>
          <ac:spMkLst>
            <pc:docMk/>
            <pc:sldMk cId="3698674397" sldId="1109"/>
            <ac:spMk id="2" creationId="{2FA9368E-9CFC-4A63-852C-AF661A19966D}"/>
          </ac:spMkLst>
        </pc:spChg>
        <pc:spChg chg="del mod">
          <ac:chgData name="Jade Cincotta" userId="ddd7473c-5421-4e7e-8e59-ff18d221bcc9" providerId="ADAL" clId="{9BC44614-7280-450C-A3EA-698E4A8BCBBF}" dt="2021-08-19T21:58:55.598" v="812" actId="478"/>
          <ac:spMkLst>
            <pc:docMk/>
            <pc:sldMk cId="3698674397" sldId="1109"/>
            <ac:spMk id="3" creationId="{49C1A9D6-63EB-48F6-9D2E-A0C4D07ADF60}"/>
          </ac:spMkLst>
        </pc:spChg>
        <pc:spChg chg="add del mod">
          <ac:chgData name="Jade Cincotta" userId="ddd7473c-5421-4e7e-8e59-ff18d221bcc9" providerId="ADAL" clId="{9BC44614-7280-450C-A3EA-698E4A8BCBBF}" dt="2021-08-19T21:58:57.284" v="813" actId="478"/>
          <ac:spMkLst>
            <pc:docMk/>
            <pc:sldMk cId="3698674397" sldId="1109"/>
            <ac:spMk id="8" creationId="{AC89C9B5-EEB1-4613-ADFA-5A38AC295416}"/>
          </ac:spMkLst>
        </pc:spChg>
        <pc:picChg chg="add del mod">
          <ac:chgData name="Jade Cincotta" userId="ddd7473c-5421-4e7e-8e59-ff18d221bcc9" providerId="ADAL" clId="{9BC44614-7280-450C-A3EA-698E4A8BCBBF}" dt="2021-08-19T21:58:54.348" v="811" actId="478"/>
          <ac:picMkLst>
            <pc:docMk/>
            <pc:sldMk cId="3698674397" sldId="1109"/>
            <ac:picMk id="4" creationId="{23FF8E61-9756-4559-87A1-8CF29DAEDD63}"/>
          </ac:picMkLst>
        </pc:picChg>
        <pc:picChg chg="add mod">
          <ac:chgData name="Jade Cincotta" userId="ddd7473c-5421-4e7e-8e59-ff18d221bcc9" providerId="ADAL" clId="{9BC44614-7280-450C-A3EA-698E4A8BCBBF}" dt="2021-08-20T00:38:55.941" v="5838" actId="1076"/>
          <ac:picMkLst>
            <pc:docMk/>
            <pc:sldMk cId="3698674397" sldId="1109"/>
            <ac:picMk id="6" creationId="{8AC99E1B-B467-4699-A573-DE881B851AC8}"/>
          </ac:picMkLst>
        </pc:picChg>
      </pc:sldChg>
      <pc:sldChg chg="addSp delSp modSp add mod">
        <pc:chgData name="Jade Cincotta" userId="ddd7473c-5421-4e7e-8e59-ff18d221bcc9" providerId="ADAL" clId="{9BC44614-7280-450C-A3EA-698E4A8BCBBF}" dt="2021-08-19T22:02:17.506" v="855" actId="1076"/>
        <pc:sldMkLst>
          <pc:docMk/>
          <pc:sldMk cId="4229498935" sldId="1110"/>
        </pc:sldMkLst>
        <pc:spChg chg="mod">
          <ac:chgData name="Jade Cincotta" userId="ddd7473c-5421-4e7e-8e59-ff18d221bcc9" providerId="ADAL" clId="{9BC44614-7280-450C-A3EA-698E4A8BCBBF}" dt="2021-08-19T21:57:34.691" v="703" actId="20577"/>
          <ac:spMkLst>
            <pc:docMk/>
            <pc:sldMk cId="4229498935" sldId="1110"/>
            <ac:spMk id="2" creationId="{2FA9368E-9CFC-4A63-852C-AF661A19966D}"/>
          </ac:spMkLst>
        </pc:spChg>
        <pc:spChg chg="add mod">
          <ac:chgData name="Jade Cincotta" userId="ddd7473c-5421-4e7e-8e59-ff18d221bcc9" providerId="ADAL" clId="{9BC44614-7280-450C-A3EA-698E4A8BCBBF}" dt="2021-08-19T21:59:48.394" v="839" actId="20577"/>
          <ac:spMkLst>
            <pc:docMk/>
            <pc:sldMk cId="4229498935" sldId="1110"/>
            <ac:spMk id="5" creationId="{F916C3CA-0092-41C6-88C0-F1934560F76F}"/>
          </ac:spMkLst>
        </pc:spChg>
        <pc:picChg chg="del">
          <ac:chgData name="Jade Cincotta" userId="ddd7473c-5421-4e7e-8e59-ff18d221bcc9" providerId="ADAL" clId="{9BC44614-7280-450C-A3EA-698E4A8BCBBF}" dt="2021-08-19T22:02:07.272" v="850" actId="478"/>
          <ac:picMkLst>
            <pc:docMk/>
            <pc:sldMk cId="4229498935" sldId="1110"/>
            <ac:picMk id="4" creationId="{23FF8E61-9756-4559-87A1-8CF29DAEDD63}"/>
          </ac:picMkLst>
        </pc:picChg>
        <pc:picChg chg="add mod">
          <ac:chgData name="Jade Cincotta" userId="ddd7473c-5421-4e7e-8e59-ff18d221bcc9" providerId="ADAL" clId="{9BC44614-7280-450C-A3EA-698E4A8BCBBF}" dt="2021-08-19T22:02:17.506" v="855" actId="1076"/>
          <ac:picMkLst>
            <pc:docMk/>
            <pc:sldMk cId="4229498935" sldId="1110"/>
            <ac:picMk id="6" creationId="{A862AC8F-7C66-4261-B6EA-E98DA7253F41}"/>
          </ac:picMkLst>
        </pc:picChg>
      </pc:sldChg>
      <pc:sldChg chg="addSp delSp modSp add mod ord">
        <pc:chgData name="Jade Cincotta" userId="ddd7473c-5421-4e7e-8e59-ff18d221bcc9" providerId="ADAL" clId="{9BC44614-7280-450C-A3EA-698E4A8BCBBF}" dt="2021-08-19T23:22:26.510" v="4492" actId="1076"/>
        <pc:sldMkLst>
          <pc:docMk/>
          <pc:sldMk cId="3441660983" sldId="1111"/>
        </pc:sldMkLst>
        <pc:spChg chg="mod">
          <ac:chgData name="Jade Cincotta" userId="ddd7473c-5421-4e7e-8e59-ff18d221bcc9" providerId="ADAL" clId="{9BC44614-7280-450C-A3EA-698E4A8BCBBF}" dt="2021-08-19T23:22:25.032" v="4491" actId="1076"/>
          <ac:spMkLst>
            <pc:docMk/>
            <pc:sldMk cId="3441660983" sldId="1111"/>
            <ac:spMk id="3" creationId="{49C1A9D6-63EB-48F6-9D2E-A0C4D07ADF60}"/>
          </ac:spMkLst>
        </pc:spChg>
        <pc:spChg chg="del">
          <ac:chgData name="Jade Cincotta" userId="ddd7473c-5421-4e7e-8e59-ff18d221bcc9" providerId="ADAL" clId="{9BC44614-7280-450C-A3EA-698E4A8BCBBF}" dt="2021-08-19T22:00:10.200" v="844" actId="478"/>
          <ac:spMkLst>
            <pc:docMk/>
            <pc:sldMk cId="3441660983" sldId="1111"/>
            <ac:spMk id="5" creationId="{F916C3CA-0092-41C6-88C0-F1934560F76F}"/>
          </ac:spMkLst>
        </pc:spChg>
        <pc:spChg chg="add mod">
          <ac:chgData name="Jade Cincotta" userId="ddd7473c-5421-4e7e-8e59-ff18d221bcc9" providerId="ADAL" clId="{9BC44614-7280-450C-A3EA-698E4A8BCBBF}" dt="2021-08-19T22:04:16.026" v="940" actId="20577"/>
          <ac:spMkLst>
            <pc:docMk/>
            <pc:sldMk cId="3441660983" sldId="1111"/>
            <ac:spMk id="10" creationId="{05B7958A-7B8D-4DF5-A33C-E4A4F3015378}"/>
          </ac:spMkLst>
        </pc:spChg>
        <pc:picChg chg="del mod">
          <ac:chgData name="Jade Cincotta" userId="ddd7473c-5421-4e7e-8e59-ff18d221bcc9" providerId="ADAL" clId="{9BC44614-7280-450C-A3EA-698E4A8BCBBF}" dt="2021-08-19T22:01:54.034" v="846" actId="478"/>
          <ac:picMkLst>
            <pc:docMk/>
            <pc:sldMk cId="3441660983" sldId="1111"/>
            <ac:picMk id="4" creationId="{23FF8E61-9756-4559-87A1-8CF29DAEDD63}"/>
          </ac:picMkLst>
        </pc:picChg>
        <pc:picChg chg="add del mod">
          <ac:chgData name="Jade Cincotta" userId="ddd7473c-5421-4e7e-8e59-ff18d221bcc9" providerId="ADAL" clId="{9BC44614-7280-450C-A3EA-698E4A8BCBBF}" dt="2021-08-19T22:03:05.636" v="858" actId="478"/>
          <ac:picMkLst>
            <pc:docMk/>
            <pc:sldMk cId="3441660983" sldId="1111"/>
            <ac:picMk id="7" creationId="{78F79D48-7968-47C3-A4DF-ECD5C7EAF7F2}"/>
          </ac:picMkLst>
        </pc:picChg>
        <pc:picChg chg="add del mod">
          <ac:chgData name="Jade Cincotta" userId="ddd7473c-5421-4e7e-8e59-ff18d221bcc9" providerId="ADAL" clId="{9BC44614-7280-450C-A3EA-698E4A8BCBBF}" dt="2021-08-19T22:03:53.936" v="916" actId="478"/>
          <ac:picMkLst>
            <pc:docMk/>
            <pc:sldMk cId="3441660983" sldId="1111"/>
            <ac:picMk id="9" creationId="{75214382-6B1E-4D2A-9C81-70D101CCEFE0}"/>
          </ac:picMkLst>
        </pc:picChg>
        <pc:picChg chg="add mod">
          <ac:chgData name="Jade Cincotta" userId="ddd7473c-5421-4e7e-8e59-ff18d221bcc9" providerId="ADAL" clId="{9BC44614-7280-450C-A3EA-698E4A8BCBBF}" dt="2021-08-19T23:22:26.510" v="4492" actId="1076"/>
          <ac:picMkLst>
            <pc:docMk/>
            <pc:sldMk cId="3441660983" sldId="1111"/>
            <ac:picMk id="12" creationId="{AEB09C4B-1046-46B7-A579-15D5C419045B}"/>
          </ac:picMkLst>
        </pc:picChg>
      </pc:sldChg>
      <pc:sldChg chg="addSp delSp modSp new mod ord">
        <pc:chgData name="Jade Cincotta" userId="ddd7473c-5421-4e7e-8e59-ff18d221bcc9" providerId="ADAL" clId="{9BC44614-7280-450C-A3EA-698E4A8BCBBF}" dt="2021-08-19T23:06:45.864" v="3552" actId="478"/>
        <pc:sldMkLst>
          <pc:docMk/>
          <pc:sldMk cId="2681989723" sldId="1112"/>
        </pc:sldMkLst>
        <pc:spChg chg="mod">
          <ac:chgData name="Jade Cincotta" userId="ddd7473c-5421-4e7e-8e59-ff18d221bcc9" providerId="ADAL" clId="{9BC44614-7280-450C-A3EA-698E4A8BCBBF}" dt="2021-08-19T23:06:42.392" v="3551" actId="1076"/>
          <ac:spMkLst>
            <pc:docMk/>
            <pc:sldMk cId="2681989723" sldId="1112"/>
            <ac:spMk id="2" creationId="{2E800215-6F53-4E7B-AFB6-548B33506C1A}"/>
          </ac:spMkLst>
        </pc:spChg>
        <pc:spChg chg="del">
          <ac:chgData name="Jade Cincotta" userId="ddd7473c-5421-4e7e-8e59-ff18d221bcc9" providerId="ADAL" clId="{9BC44614-7280-450C-A3EA-698E4A8BCBBF}" dt="2021-08-19T22:15:32.019" v="1134" actId="22"/>
          <ac:spMkLst>
            <pc:docMk/>
            <pc:sldMk cId="2681989723" sldId="1112"/>
            <ac:spMk id="3" creationId="{0C84F952-16FC-4F95-A862-489DEA00ED8A}"/>
          </ac:spMkLst>
        </pc:spChg>
        <pc:spChg chg="add del mod">
          <ac:chgData name="Jade Cincotta" userId="ddd7473c-5421-4e7e-8e59-ff18d221bcc9" providerId="ADAL" clId="{9BC44614-7280-450C-A3EA-698E4A8BCBBF}" dt="2021-08-19T23:06:45.864" v="3552" actId="478"/>
          <ac:spMkLst>
            <pc:docMk/>
            <pc:sldMk cId="2681989723" sldId="1112"/>
            <ac:spMk id="18" creationId="{0C23868C-D366-4C58-8F1A-FDC5ECE3D471}"/>
          </ac:spMkLst>
        </pc:spChg>
        <pc:picChg chg="add mod ord">
          <ac:chgData name="Jade Cincotta" userId="ddd7473c-5421-4e7e-8e59-ff18d221bcc9" providerId="ADAL" clId="{9BC44614-7280-450C-A3EA-698E4A8BCBBF}" dt="2021-08-19T22:19:02.301" v="1353" actId="688"/>
          <ac:picMkLst>
            <pc:docMk/>
            <pc:sldMk cId="2681989723" sldId="1112"/>
            <ac:picMk id="5" creationId="{899A4003-3997-4D0F-B534-B7723CD6DEC6}"/>
          </ac:picMkLst>
        </pc:picChg>
        <pc:picChg chg="add del mod">
          <ac:chgData name="Jade Cincotta" userId="ddd7473c-5421-4e7e-8e59-ff18d221bcc9" providerId="ADAL" clId="{9BC44614-7280-450C-A3EA-698E4A8BCBBF}" dt="2021-08-19T22:12:18.833" v="1086" actId="478"/>
          <ac:picMkLst>
            <pc:docMk/>
            <pc:sldMk cId="2681989723" sldId="1112"/>
            <ac:picMk id="7" creationId="{F5A4F8B0-03CC-48C8-B2C0-DFE24BBF6EDB}"/>
          </ac:picMkLst>
        </pc:picChg>
        <pc:picChg chg="add del mod">
          <ac:chgData name="Jade Cincotta" userId="ddd7473c-5421-4e7e-8e59-ff18d221bcc9" providerId="ADAL" clId="{9BC44614-7280-450C-A3EA-698E4A8BCBBF}" dt="2021-08-19T22:14:38.712" v="1127" actId="478"/>
          <ac:picMkLst>
            <pc:docMk/>
            <pc:sldMk cId="2681989723" sldId="1112"/>
            <ac:picMk id="9" creationId="{6381194E-F1A1-42F3-AF7A-A16754053D77}"/>
          </ac:picMkLst>
        </pc:picChg>
        <pc:picChg chg="add del mod">
          <ac:chgData name="Jade Cincotta" userId="ddd7473c-5421-4e7e-8e59-ff18d221bcc9" providerId="ADAL" clId="{9BC44614-7280-450C-A3EA-698E4A8BCBBF}" dt="2021-08-19T22:12:58.859" v="1109" actId="22"/>
          <ac:picMkLst>
            <pc:docMk/>
            <pc:sldMk cId="2681989723" sldId="1112"/>
            <ac:picMk id="11" creationId="{B4545546-86DF-4259-A644-ABDCFAEF2BE8}"/>
          </ac:picMkLst>
        </pc:picChg>
        <pc:picChg chg="add mod">
          <ac:chgData name="Jade Cincotta" userId="ddd7473c-5421-4e7e-8e59-ff18d221bcc9" providerId="ADAL" clId="{9BC44614-7280-450C-A3EA-698E4A8BCBBF}" dt="2021-08-19T22:19:02.301" v="1353" actId="688"/>
          <ac:picMkLst>
            <pc:docMk/>
            <pc:sldMk cId="2681989723" sldId="1112"/>
            <ac:picMk id="13" creationId="{FB036500-04F2-4E8E-8ACF-7CD5B638FC50}"/>
          </ac:picMkLst>
        </pc:picChg>
        <pc:picChg chg="add mod ord">
          <ac:chgData name="Jade Cincotta" userId="ddd7473c-5421-4e7e-8e59-ff18d221bcc9" providerId="ADAL" clId="{9BC44614-7280-450C-A3EA-698E4A8BCBBF}" dt="2021-08-19T22:19:02.301" v="1353" actId="688"/>
          <ac:picMkLst>
            <pc:docMk/>
            <pc:sldMk cId="2681989723" sldId="1112"/>
            <ac:picMk id="15" creationId="{36F77F8B-74B2-4E4B-8D5C-61BC9A092029}"/>
          </ac:picMkLst>
        </pc:picChg>
        <pc:picChg chg="add mod ord">
          <ac:chgData name="Jade Cincotta" userId="ddd7473c-5421-4e7e-8e59-ff18d221bcc9" providerId="ADAL" clId="{9BC44614-7280-450C-A3EA-698E4A8BCBBF}" dt="2021-08-19T22:19:12.305" v="1358" actId="1037"/>
          <ac:picMkLst>
            <pc:docMk/>
            <pc:sldMk cId="2681989723" sldId="1112"/>
            <ac:picMk id="17" creationId="{27EB43A5-F944-4A18-B1DA-9563C84E40C8}"/>
          </ac:picMkLst>
        </pc:picChg>
      </pc:sldChg>
      <pc:sldChg chg="addSp delSp modSp new mod ord">
        <pc:chgData name="Jade Cincotta" userId="ddd7473c-5421-4e7e-8e59-ff18d221bcc9" providerId="ADAL" clId="{9BC44614-7280-450C-A3EA-698E4A8BCBBF}" dt="2021-08-19T22:38:25.446" v="3379" actId="1076"/>
        <pc:sldMkLst>
          <pc:docMk/>
          <pc:sldMk cId="1245005233" sldId="1113"/>
        </pc:sldMkLst>
        <pc:spChg chg="del">
          <ac:chgData name="Jade Cincotta" userId="ddd7473c-5421-4e7e-8e59-ff18d221bcc9" providerId="ADAL" clId="{9BC44614-7280-450C-A3EA-698E4A8BCBBF}" dt="2021-08-19T22:31:19.843" v="2186" actId="478"/>
          <ac:spMkLst>
            <pc:docMk/>
            <pc:sldMk cId="1245005233" sldId="1113"/>
            <ac:spMk id="2" creationId="{A752F9CA-2E5D-4E4C-8555-C747D4DB92A1}"/>
          </ac:spMkLst>
        </pc:spChg>
        <pc:spChg chg="del mod">
          <ac:chgData name="Jade Cincotta" userId="ddd7473c-5421-4e7e-8e59-ff18d221bcc9" providerId="ADAL" clId="{9BC44614-7280-450C-A3EA-698E4A8BCBBF}" dt="2021-08-19T22:35:35.894" v="2769" actId="478"/>
          <ac:spMkLst>
            <pc:docMk/>
            <pc:sldMk cId="1245005233" sldId="1113"/>
            <ac:spMk id="3" creationId="{AD5B72BE-AB0E-43FC-8188-1FF514908A18}"/>
          </ac:spMkLst>
        </pc:spChg>
        <pc:spChg chg="add mod">
          <ac:chgData name="Jade Cincotta" userId="ddd7473c-5421-4e7e-8e59-ff18d221bcc9" providerId="ADAL" clId="{9BC44614-7280-450C-A3EA-698E4A8BCBBF}" dt="2021-08-19T22:38:25.446" v="3379" actId="1076"/>
          <ac:spMkLst>
            <pc:docMk/>
            <pc:sldMk cId="1245005233" sldId="1113"/>
            <ac:spMk id="7" creationId="{B2EFFBD4-23C4-405D-BBB7-2567BAE70DC6}"/>
          </ac:spMkLst>
        </pc:spChg>
        <pc:spChg chg="add del mod">
          <ac:chgData name="Jade Cincotta" userId="ddd7473c-5421-4e7e-8e59-ff18d221bcc9" providerId="ADAL" clId="{9BC44614-7280-450C-A3EA-698E4A8BCBBF}" dt="2021-08-19T22:35:52.538" v="2771" actId="478"/>
          <ac:spMkLst>
            <pc:docMk/>
            <pc:sldMk cId="1245005233" sldId="1113"/>
            <ac:spMk id="9" creationId="{FC0FEFBB-3CF8-4FEA-B7C0-251C7CE150DF}"/>
          </ac:spMkLst>
        </pc:spChg>
        <pc:picChg chg="add mod">
          <ac:chgData name="Jade Cincotta" userId="ddd7473c-5421-4e7e-8e59-ff18d221bcc9" providerId="ADAL" clId="{9BC44614-7280-450C-A3EA-698E4A8BCBBF}" dt="2021-08-19T22:30:47.557" v="2083" actId="1076"/>
          <ac:picMkLst>
            <pc:docMk/>
            <pc:sldMk cId="1245005233" sldId="1113"/>
            <ac:picMk id="4" creationId="{8F2281E3-B911-4F4F-B1E4-89A08746BDF4}"/>
          </ac:picMkLst>
        </pc:picChg>
        <pc:picChg chg="add del mod">
          <ac:chgData name="Jade Cincotta" userId="ddd7473c-5421-4e7e-8e59-ff18d221bcc9" providerId="ADAL" clId="{9BC44614-7280-450C-A3EA-698E4A8BCBBF}" dt="2021-08-19T22:30:38.301" v="2079" actId="478"/>
          <ac:picMkLst>
            <pc:docMk/>
            <pc:sldMk cId="1245005233" sldId="1113"/>
            <ac:picMk id="5" creationId="{3C5A8F08-9614-40D3-A5AB-C326CE4AA756}"/>
          </ac:picMkLst>
        </pc:picChg>
        <pc:picChg chg="add del mod">
          <ac:chgData name="Jade Cincotta" userId="ddd7473c-5421-4e7e-8e59-ff18d221bcc9" providerId="ADAL" clId="{9BC44614-7280-450C-A3EA-698E4A8BCBBF}" dt="2021-08-19T22:21:15.959" v="1604" actId="478"/>
          <ac:picMkLst>
            <pc:docMk/>
            <pc:sldMk cId="1245005233" sldId="1113"/>
            <ac:picMk id="6" creationId="{32862A7C-58BF-4D4F-8E9B-142509583FAF}"/>
          </ac:picMkLst>
        </pc:picChg>
      </pc:sldChg>
      <pc:sldChg chg="addSp delSp modSp new mod">
        <pc:chgData name="Jade Cincotta" userId="ddd7473c-5421-4e7e-8e59-ff18d221bcc9" providerId="ADAL" clId="{9BC44614-7280-450C-A3EA-698E4A8BCBBF}" dt="2021-08-19T22:32:22.679" v="2489" actId="20577"/>
        <pc:sldMkLst>
          <pc:docMk/>
          <pc:sldMk cId="144476585" sldId="1114"/>
        </pc:sldMkLst>
        <pc:spChg chg="mod">
          <ac:chgData name="Jade Cincotta" userId="ddd7473c-5421-4e7e-8e59-ff18d221bcc9" providerId="ADAL" clId="{9BC44614-7280-450C-A3EA-698E4A8BCBBF}" dt="2021-08-19T22:32:22.679" v="2489" actId="20577"/>
          <ac:spMkLst>
            <pc:docMk/>
            <pc:sldMk cId="144476585" sldId="1114"/>
            <ac:spMk id="2" creationId="{DFE041B4-ADEB-4284-BE6B-6E61E3C7BBEA}"/>
          </ac:spMkLst>
        </pc:spChg>
        <pc:spChg chg="add del mod">
          <ac:chgData name="Jade Cincotta" userId="ddd7473c-5421-4e7e-8e59-ff18d221bcc9" providerId="ADAL" clId="{9BC44614-7280-450C-A3EA-698E4A8BCBBF}" dt="2021-08-19T22:25:19.531" v="1679"/>
          <ac:spMkLst>
            <pc:docMk/>
            <pc:sldMk cId="144476585" sldId="1114"/>
            <ac:spMk id="4" creationId="{CCEED59F-3261-4FD1-9842-236F80CDD93C}"/>
          </ac:spMkLst>
        </pc:spChg>
        <pc:spChg chg="add del mod">
          <ac:chgData name="Jade Cincotta" userId="ddd7473c-5421-4e7e-8e59-ff18d221bcc9" providerId="ADAL" clId="{9BC44614-7280-450C-A3EA-698E4A8BCBBF}" dt="2021-08-19T22:28:37.742" v="1983" actId="478"/>
          <ac:spMkLst>
            <pc:docMk/>
            <pc:sldMk cId="144476585" sldId="1114"/>
            <ac:spMk id="6" creationId="{6A38D8DF-757B-411C-BDE1-64CB19DD8EFE}"/>
          </ac:spMkLst>
        </pc:spChg>
        <pc:spChg chg="add mod">
          <ac:chgData name="Jade Cincotta" userId="ddd7473c-5421-4e7e-8e59-ff18d221bcc9" providerId="ADAL" clId="{9BC44614-7280-450C-A3EA-698E4A8BCBBF}" dt="2021-08-19T22:29:17.159" v="2066" actId="1076"/>
          <ac:spMkLst>
            <pc:docMk/>
            <pc:sldMk cId="144476585" sldId="1114"/>
            <ac:spMk id="8" creationId="{3F34C2A0-E521-4E42-B825-68EC877B2EFE}"/>
          </ac:spMkLst>
        </pc:spChg>
        <pc:picChg chg="add del mod">
          <ac:chgData name="Jade Cincotta" userId="ddd7473c-5421-4e7e-8e59-ff18d221bcc9" providerId="ADAL" clId="{9BC44614-7280-450C-A3EA-698E4A8BCBBF}" dt="2021-08-19T22:25:19.531" v="1679"/>
          <ac:picMkLst>
            <pc:docMk/>
            <pc:sldMk cId="144476585" sldId="1114"/>
            <ac:picMk id="5" creationId="{742365D1-3D1C-4BF6-B02E-1524257DB57A}"/>
          </ac:picMkLst>
        </pc:picChg>
        <pc:picChg chg="add mod">
          <ac:chgData name="Jade Cincotta" userId="ddd7473c-5421-4e7e-8e59-ff18d221bcc9" providerId="ADAL" clId="{9BC44614-7280-450C-A3EA-698E4A8BCBBF}" dt="2021-08-19T22:29:23.330" v="2069" actId="14100"/>
          <ac:picMkLst>
            <pc:docMk/>
            <pc:sldMk cId="144476585" sldId="1114"/>
            <ac:picMk id="7" creationId="{E500D265-D31D-4B50-8F0E-9C96F6E1FB70}"/>
          </ac:picMkLst>
        </pc:picChg>
        <pc:inkChg chg="add del">
          <ac:chgData name="Jade Cincotta" userId="ddd7473c-5421-4e7e-8e59-ff18d221bcc9" providerId="ADAL" clId="{9BC44614-7280-450C-A3EA-698E4A8BCBBF}" dt="2021-08-19T22:29:42.668" v="2071" actId="9405"/>
          <ac:inkMkLst>
            <pc:docMk/>
            <pc:sldMk cId="144476585" sldId="1114"/>
            <ac:inkMk id="9" creationId="{5AC6F863-DBEE-4B67-B1DB-BF7A7E9379AE}"/>
          </ac:inkMkLst>
        </pc:inkChg>
        <pc:inkChg chg="add">
          <ac:chgData name="Jade Cincotta" userId="ddd7473c-5421-4e7e-8e59-ff18d221bcc9" providerId="ADAL" clId="{9BC44614-7280-450C-A3EA-698E4A8BCBBF}" dt="2021-08-19T22:29:57.952" v="2072" actId="9405"/>
          <ac:inkMkLst>
            <pc:docMk/>
            <pc:sldMk cId="144476585" sldId="1114"/>
            <ac:inkMk id="10" creationId="{B7AE28E8-2BD5-4558-A243-E8ECA207EC18}"/>
          </ac:inkMkLst>
        </pc:inkChg>
        <pc:inkChg chg="add">
          <ac:chgData name="Jade Cincotta" userId="ddd7473c-5421-4e7e-8e59-ff18d221bcc9" providerId="ADAL" clId="{9BC44614-7280-450C-A3EA-698E4A8BCBBF}" dt="2021-08-19T22:30:00.533" v="2073" actId="9405"/>
          <ac:inkMkLst>
            <pc:docMk/>
            <pc:sldMk cId="144476585" sldId="1114"/>
            <ac:inkMk id="11" creationId="{072E0212-73EF-457A-8AD6-C9FA68F541CE}"/>
          </ac:inkMkLst>
        </pc:inkChg>
        <pc:inkChg chg="add">
          <ac:chgData name="Jade Cincotta" userId="ddd7473c-5421-4e7e-8e59-ff18d221bcc9" providerId="ADAL" clId="{9BC44614-7280-450C-A3EA-698E4A8BCBBF}" dt="2021-08-19T22:30:01.327" v="2074" actId="9405"/>
          <ac:inkMkLst>
            <pc:docMk/>
            <pc:sldMk cId="144476585" sldId="1114"/>
            <ac:inkMk id="12" creationId="{0D89FB66-BCCA-4461-B61F-68375435EC9F}"/>
          </ac:inkMkLst>
        </pc:inkChg>
        <pc:inkChg chg="add">
          <ac:chgData name="Jade Cincotta" userId="ddd7473c-5421-4e7e-8e59-ff18d221bcc9" providerId="ADAL" clId="{9BC44614-7280-450C-A3EA-698E4A8BCBBF}" dt="2021-08-19T22:30:02.731" v="2075" actId="9405"/>
          <ac:inkMkLst>
            <pc:docMk/>
            <pc:sldMk cId="144476585" sldId="1114"/>
            <ac:inkMk id="13" creationId="{E0D87752-12E8-476F-A93A-5A61DB0C6120}"/>
          </ac:inkMkLst>
        </pc:inkChg>
        <pc:inkChg chg="add">
          <ac:chgData name="Jade Cincotta" userId="ddd7473c-5421-4e7e-8e59-ff18d221bcc9" providerId="ADAL" clId="{9BC44614-7280-450C-A3EA-698E4A8BCBBF}" dt="2021-08-19T22:30:11.622" v="2076" actId="9405"/>
          <ac:inkMkLst>
            <pc:docMk/>
            <pc:sldMk cId="144476585" sldId="1114"/>
            <ac:inkMk id="14" creationId="{4C191B90-8E80-4966-A72E-13D09689681A}"/>
          </ac:inkMkLst>
        </pc:inkChg>
      </pc:sldChg>
      <pc:sldChg chg="addSp delSp modSp new mod">
        <pc:chgData name="Jade Cincotta" userId="ddd7473c-5421-4e7e-8e59-ff18d221bcc9" providerId="ADAL" clId="{9BC44614-7280-450C-A3EA-698E4A8BCBBF}" dt="2021-08-23T20:59:38.349" v="8159" actId="5793"/>
        <pc:sldMkLst>
          <pc:docMk/>
          <pc:sldMk cId="3138177114" sldId="1115"/>
        </pc:sldMkLst>
        <pc:spChg chg="mod">
          <ac:chgData name="Jade Cincotta" userId="ddd7473c-5421-4e7e-8e59-ff18d221bcc9" providerId="ADAL" clId="{9BC44614-7280-450C-A3EA-698E4A8BCBBF}" dt="2021-08-19T23:21:34.028" v="4471" actId="20577"/>
          <ac:spMkLst>
            <pc:docMk/>
            <pc:sldMk cId="3138177114" sldId="1115"/>
            <ac:spMk id="2" creationId="{13126880-A393-4BC0-A9EB-DDE854B96099}"/>
          </ac:spMkLst>
        </pc:spChg>
        <pc:spChg chg="add del mod">
          <ac:chgData name="Jade Cincotta" userId="ddd7473c-5421-4e7e-8e59-ff18d221bcc9" providerId="ADAL" clId="{9BC44614-7280-450C-A3EA-698E4A8BCBBF}" dt="2021-08-23T20:59:38.349" v="8159" actId="5793"/>
          <ac:spMkLst>
            <pc:docMk/>
            <pc:sldMk cId="3138177114" sldId="1115"/>
            <ac:spMk id="3" creationId="{571D3CCE-DD9C-4D96-B98E-4BA3961F8E0C}"/>
          </ac:spMkLst>
        </pc:spChg>
        <pc:spChg chg="add del">
          <ac:chgData name="Jade Cincotta" userId="ddd7473c-5421-4e7e-8e59-ff18d221bcc9" providerId="ADAL" clId="{9BC44614-7280-450C-A3EA-698E4A8BCBBF}" dt="2021-08-19T22:38:31.506" v="3382" actId="22"/>
          <ac:spMkLst>
            <pc:docMk/>
            <pc:sldMk cId="3138177114" sldId="1115"/>
            <ac:spMk id="5" creationId="{0C150AFF-4300-4D3B-AEAE-04C2684084B8}"/>
          </ac:spMkLst>
        </pc:spChg>
      </pc:sldChg>
      <pc:sldChg chg="addSp delSp modSp new mod modNotesTx">
        <pc:chgData name="Jade Cincotta" userId="ddd7473c-5421-4e7e-8e59-ff18d221bcc9" providerId="ADAL" clId="{9BC44614-7280-450C-A3EA-698E4A8BCBBF}" dt="2021-08-23T03:32:20.497" v="8038" actId="20577"/>
        <pc:sldMkLst>
          <pc:docMk/>
          <pc:sldMk cId="3983107835" sldId="1116"/>
        </pc:sldMkLst>
        <pc:spChg chg="mod">
          <ac:chgData name="Jade Cincotta" userId="ddd7473c-5421-4e7e-8e59-ff18d221bcc9" providerId="ADAL" clId="{9BC44614-7280-450C-A3EA-698E4A8BCBBF}" dt="2021-08-23T03:26:29.085" v="8029" actId="20577"/>
          <ac:spMkLst>
            <pc:docMk/>
            <pc:sldMk cId="3983107835" sldId="1116"/>
            <ac:spMk id="2" creationId="{11A0ED03-6E39-4F1A-B086-6AD27CFFD054}"/>
          </ac:spMkLst>
        </pc:spChg>
        <pc:spChg chg="del">
          <ac:chgData name="Jade Cincotta" userId="ddd7473c-5421-4e7e-8e59-ff18d221bcc9" providerId="ADAL" clId="{9BC44614-7280-450C-A3EA-698E4A8BCBBF}" dt="2021-08-20T00:26:53.087" v="4675" actId="22"/>
          <ac:spMkLst>
            <pc:docMk/>
            <pc:sldMk cId="3983107835" sldId="1116"/>
            <ac:spMk id="3" creationId="{2845D341-1B01-4D76-80DF-484FFA26A987}"/>
          </ac:spMkLst>
        </pc:spChg>
        <pc:spChg chg="add mod">
          <ac:chgData name="Jade Cincotta" userId="ddd7473c-5421-4e7e-8e59-ff18d221bcc9" providerId="ADAL" clId="{9BC44614-7280-450C-A3EA-698E4A8BCBBF}" dt="2021-08-20T00:41:10.781" v="5875" actId="6549"/>
          <ac:spMkLst>
            <pc:docMk/>
            <pc:sldMk cId="3983107835" sldId="1116"/>
            <ac:spMk id="7" creationId="{FE742158-F017-43E0-BE49-498A05FC4967}"/>
          </ac:spMkLst>
        </pc:spChg>
        <pc:picChg chg="add del mod ord">
          <ac:chgData name="Jade Cincotta" userId="ddd7473c-5421-4e7e-8e59-ff18d221bcc9" providerId="ADAL" clId="{9BC44614-7280-450C-A3EA-698E4A8BCBBF}" dt="2021-08-20T00:27:16.772" v="4678" actId="478"/>
          <ac:picMkLst>
            <pc:docMk/>
            <pc:sldMk cId="3983107835" sldId="1116"/>
            <ac:picMk id="5" creationId="{742A3BC1-A629-4117-8DBE-C2C2D5E6B41F}"/>
          </ac:picMkLst>
        </pc:picChg>
        <pc:picChg chg="add mod">
          <ac:chgData name="Jade Cincotta" userId="ddd7473c-5421-4e7e-8e59-ff18d221bcc9" providerId="ADAL" clId="{9BC44614-7280-450C-A3EA-698E4A8BCBBF}" dt="2021-08-20T00:27:22.281" v="4681" actId="1076"/>
          <ac:picMkLst>
            <pc:docMk/>
            <pc:sldMk cId="3983107835" sldId="1116"/>
            <ac:picMk id="9" creationId="{861BDA24-992A-4088-B3D3-CD68F9F69157}"/>
          </ac:picMkLst>
        </pc:picChg>
      </pc:sldChg>
      <pc:sldChg chg="modSp new mod">
        <pc:chgData name="Jade Cincotta" userId="ddd7473c-5421-4e7e-8e59-ff18d221bcc9" providerId="ADAL" clId="{9BC44614-7280-450C-A3EA-698E4A8BCBBF}" dt="2021-08-23T21:00:20.787" v="8166" actId="14100"/>
        <pc:sldMkLst>
          <pc:docMk/>
          <pc:sldMk cId="343384184" sldId="1117"/>
        </pc:sldMkLst>
        <pc:spChg chg="mod">
          <ac:chgData name="Jade Cincotta" userId="ddd7473c-5421-4e7e-8e59-ff18d221bcc9" providerId="ADAL" clId="{9BC44614-7280-450C-A3EA-698E4A8BCBBF}" dt="2021-08-20T00:30:13.515" v="5018" actId="20577"/>
          <ac:spMkLst>
            <pc:docMk/>
            <pc:sldMk cId="343384184" sldId="1117"/>
            <ac:spMk id="2" creationId="{CECFFE6E-241D-482A-B2E0-455FB3C1F860}"/>
          </ac:spMkLst>
        </pc:spChg>
        <pc:spChg chg="mod">
          <ac:chgData name="Jade Cincotta" userId="ddd7473c-5421-4e7e-8e59-ff18d221bcc9" providerId="ADAL" clId="{9BC44614-7280-450C-A3EA-698E4A8BCBBF}" dt="2021-08-23T21:00:20.787" v="8166" actId="14100"/>
          <ac:spMkLst>
            <pc:docMk/>
            <pc:sldMk cId="343384184" sldId="1117"/>
            <ac:spMk id="3" creationId="{E9B79E1E-9DEA-4B73-88EA-E51612BA9DCB}"/>
          </ac:spMkLst>
        </pc:spChg>
      </pc:sldChg>
      <pc:sldChg chg="new del">
        <pc:chgData name="Jade Cincotta" userId="ddd7473c-5421-4e7e-8e59-ff18d221bcc9" providerId="ADAL" clId="{9BC44614-7280-450C-A3EA-698E4A8BCBBF}" dt="2021-08-20T00:29:22.431" v="5005" actId="47"/>
        <pc:sldMkLst>
          <pc:docMk/>
          <pc:sldMk cId="1592349448" sldId="1117"/>
        </pc:sldMkLst>
      </pc:sldChg>
      <pc:sldChg chg="modSp new del mod">
        <pc:chgData name="Jade Cincotta" userId="ddd7473c-5421-4e7e-8e59-ff18d221bcc9" providerId="ADAL" clId="{9BC44614-7280-450C-A3EA-698E4A8BCBBF}" dt="2021-08-20T00:43:38.133" v="6037" actId="680"/>
        <pc:sldMkLst>
          <pc:docMk/>
          <pc:sldMk cId="2051626962" sldId="1118"/>
        </pc:sldMkLst>
        <pc:spChg chg="mod">
          <ac:chgData name="Jade Cincotta" userId="ddd7473c-5421-4e7e-8e59-ff18d221bcc9" providerId="ADAL" clId="{9BC44614-7280-450C-A3EA-698E4A8BCBBF}" dt="2021-08-20T00:43:35.841" v="6036"/>
          <ac:spMkLst>
            <pc:docMk/>
            <pc:sldMk cId="2051626962" sldId="1118"/>
            <ac:spMk id="2" creationId="{7E9B560E-7215-4FB3-8BFE-5B3EDF18A8F3}"/>
          </ac:spMkLst>
        </pc:spChg>
      </pc:sldChg>
      <pc:sldChg chg="addSp delSp modSp new mod">
        <pc:chgData name="Jade Cincotta" userId="ddd7473c-5421-4e7e-8e59-ff18d221bcc9" providerId="ADAL" clId="{9BC44614-7280-450C-A3EA-698E4A8BCBBF}" dt="2021-08-20T00:56:37.943" v="6367" actId="20577"/>
        <pc:sldMkLst>
          <pc:docMk/>
          <pc:sldMk cId="2637337821" sldId="1118"/>
        </pc:sldMkLst>
        <pc:spChg chg="mod">
          <ac:chgData name="Jade Cincotta" userId="ddd7473c-5421-4e7e-8e59-ff18d221bcc9" providerId="ADAL" clId="{9BC44614-7280-450C-A3EA-698E4A8BCBBF}" dt="2021-08-20T00:56:37.943" v="6367" actId="20577"/>
          <ac:spMkLst>
            <pc:docMk/>
            <pc:sldMk cId="2637337821" sldId="1118"/>
            <ac:spMk id="2" creationId="{736096E7-70A8-4FD2-887A-B016A63391D4}"/>
          </ac:spMkLst>
        </pc:spChg>
        <pc:spChg chg="del">
          <ac:chgData name="Jade Cincotta" userId="ddd7473c-5421-4e7e-8e59-ff18d221bcc9" providerId="ADAL" clId="{9BC44614-7280-450C-A3EA-698E4A8BCBBF}" dt="2021-08-20T00:44:39.484" v="6083" actId="478"/>
          <ac:spMkLst>
            <pc:docMk/>
            <pc:sldMk cId="2637337821" sldId="1118"/>
            <ac:spMk id="3" creationId="{74554424-E872-4BA3-93A5-2FF2EA14D59A}"/>
          </ac:spMkLst>
        </pc:spChg>
        <pc:picChg chg="add mod">
          <ac:chgData name="Jade Cincotta" userId="ddd7473c-5421-4e7e-8e59-ff18d221bcc9" providerId="ADAL" clId="{9BC44614-7280-450C-A3EA-698E4A8BCBBF}" dt="2021-08-20T00:45:17.200" v="6098" actId="1076"/>
          <ac:picMkLst>
            <pc:docMk/>
            <pc:sldMk cId="2637337821" sldId="1118"/>
            <ac:picMk id="5" creationId="{DC0E2AD6-4E74-4509-B5BC-9E50C129D006}"/>
          </ac:picMkLst>
        </pc:picChg>
      </pc:sldChg>
      <pc:sldChg chg="addSp delSp new del mod">
        <pc:chgData name="Jade Cincotta" userId="ddd7473c-5421-4e7e-8e59-ff18d221bcc9" providerId="ADAL" clId="{9BC44614-7280-450C-A3EA-698E4A8BCBBF}" dt="2021-08-20T01:14:19.552" v="6460" actId="47"/>
        <pc:sldMkLst>
          <pc:docMk/>
          <pc:sldMk cId="1499409186" sldId="1119"/>
        </pc:sldMkLst>
        <pc:picChg chg="add del">
          <ac:chgData name="Jade Cincotta" userId="ddd7473c-5421-4e7e-8e59-ff18d221bcc9" providerId="ADAL" clId="{9BC44614-7280-450C-A3EA-698E4A8BCBBF}" dt="2021-08-20T00:57:17.339" v="6372" actId="21"/>
          <ac:picMkLst>
            <pc:docMk/>
            <pc:sldMk cId="1499409186" sldId="1119"/>
            <ac:picMk id="5" creationId="{9DFC346D-E4C3-46E9-9DCE-D380C97FB240}"/>
          </ac:picMkLst>
        </pc:picChg>
      </pc:sldChg>
      <pc:sldChg chg="new del">
        <pc:chgData name="Jade Cincotta" userId="ddd7473c-5421-4e7e-8e59-ff18d221bcc9" providerId="ADAL" clId="{9BC44614-7280-450C-A3EA-698E4A8BCBBF}" dt="2021-08-20T00:57:15.396" v="6371" actId="47"/>
        <pc:sldMkLst>
          <pc:docMk/>
          <pc:sldMk cId="2062376711" sldId="1120"/>
        </pc:sldMkLst>
      </pc:sldChg>
      <pc:sldChg chg="addSp delSp modSp add mod">
        <pc:chgData name="Jade Cincotta" userId="ddd7473c-5421-4e7e-8e59-ff18d221bcc9" providerId="ADAL" clId="{9BC44614-7280-450C-A3EA-698E4A8BCBBF}" dt="2021-08-23T03:34:37.820" v="8114" actId="478"/>
        <pc:sldMkLst>
          <pc:docMk/>
          <pc:sldMk cId="1592105736" sldId="1121"/>
        </pc:sldMkLst>
        <pc:spChg chg="del mod">
          <ac:chgData name="Jade Cincotta" userId="ddd7473c-5421-4e7e-8e59-ff18d221bcc9" providerId="ADAL" clId="{9BC44614-7280-450C-A3EA-698E4A8BCBBF}" dt="2021-08-20T00:58:09.658" v="6385" actId="478"/>
          <ac:spMkLst>
            <pc:docMk/>
            <pc:sldMk cId="1592105736" sldId="1121"/>
            <ac:spMk id="2" creationId="{736096E7-70A8-4FD2-887A-B016A63391D4}"/>
          </ac:spMkLst>
        </pc:spChg>
        <pc:spChg chg="add del mod">
          <ac:chgData name="Jade Cincotta" userId="ddd7473c-5421-4e7e-8e59-ff18d221bcc9" providerId="ADAL" clId="{9BC44614-7280-450C-A3EA-698E4A8BCBBF}" dt="2021-08-23T03:34:37.820" v="8114" actId="478"/>
          <ac:spMkLst>
            <pc:docMk/>
            <pc:sldMk cId="1592105736" sldId="1121"/>
            <ac:spMk id="6" creationId="{D2343F27-7072-40CB-85DA-7DE5021945CD}"/>
          </ac:spMkLst>
        </pc:spChg>
        <pc:grpChg chg="del mod">
          <ac:chgData name="Jade Cincotta" userId="ddd7473c-5421-4e7e-8e59-ff18d221bcc9" providerId="ADAL" clId="{9BC44614-7280-450C-A3EA-698E4A8BCBBF}" dt="2021-08-20T01:09:42.985" v="6427"/>
          <ac:grpSpMkLst>
            <pc:docMk/>
            <pc:sldMk cId="1592105736" sldId="1121"/>
            <ac:grpSpMk id="18" creationId="{F3095304-E26F-4779-BADC-81217F962C5D}"/>
          </ac:grpSpMkLst>
        </pc:grpChg>
        <pc:picChg chg="add mod">
          <ac:chgData name="Jade Cincotta" userId="ddd7473c-5421-4e7e-8e59-ff18d221bcc9" providerId="ADAL" clId="{9BC44614-7280-450C-A3EA-698E4A8BCBBF}" dt="2021-08-20T01:11:42.437" v="6440" actId="208"/>
          <ac:picMkLst>
            <pc:docMk/>
            <pc:sldMk cId="1592105736" sldId="1121"/>
            <ac:picMk id="4" creationId="{72024AB3-3276-447B-9223-5C72B834EA7F}"/>
          </ac:picMkLst>
        </pc:picChg>
        <pc:picChg chg="mod">
          <ac:chgData name="Jade Cincotta" userId="ddd7473c-5421-4e7e-8e59-ff18d221bcc9" providerId="ADAL" clId="{9BC44614-7280-450C-A3EA-698E4A8BCBBF}" dt="2021-08-20T00:57:45.959" v="6379" actId="2085"/>
          <ac:picMkLst>
            <pc:docMk/>
            <pc:sldMk cId="1592105736" sldId="1121"/>
            <ac:picMk id="5" creationId="{DC0E2AD6-4E74-4509-B5BC-9E50C129D006}"/>
          </ac:picMkLst>
        </pc:picChg>
        <pc:inkChg chg="add">
          <ac:chgData name="Jade Cincotta" userId="ddd7473c-5421-4e7e-8e59-ff18d221bcc9" providerId="ADAL" clId="{9BC44614-7280-450C-A3EA-698E4A8BCBBF}" dt="2021-08-20T00:59:05.484" v="6390" actId="9405"/>
          <ac:inkMkLst>
            <pc:docMk/>
            <pc:sldMk cId="1592105736" sldId="1121"/>
            <ac:inkMk id="7" creationId="{D806BBBC-70DC-43B7-8E7B-F47CB6AF3334}"/>
          </ac:inkMkLst>
        </pc:inkChg>
        <pc:inkChg chg="add">
          <ac:chgData name="Jade Cincotta" userId="ddd7473c-5421-4e7e-8e59-ff18d221bcc9" providerId="ADAL" clId="{9BC44614-7280-450C-A3EA-698E4A8BCBBF}" dt="2021-08-20T00:59:05.851" v="6391" actId="9405"/>
          <ac:inkMkLst>
            <pc:docMk/>
            <pc:sldMk cId="1592105736" sldId="1121"/>
            <ac:inkMk id="8" creationId="{F7B29200-BF13-47E0-AEE0-8A4A28E2465F}"/>
          </ac:inkMkLst>
        </pc:inkChg>
        <pc:inkChg chg="add">
          <ac:chgData name="Jade Cincotta" userId="ddd7473c-5421-4e7e-8e59-ff18d221bcc9" providerId="ADAL" clId="{9BC44614-7280-450C-A3EA-698E4A8BCBBF}" dt="2021-08-20T00:59:06.382" v="6392" actId="9405"/>
          <ac:inkMkLst>
            <pc:docMk/>
            <pc:sldMk cId="1592105736" sldId="1121"/>
            <ac:inkMk id="9" creationId="{589CAB62-C18F-49A9-A880-DE5511835DAE}"/>
          </ac:inkMkLst>
        </pc:inkChg>
        <pc:inkChg chg="add">
          <ac:chgData name="Jade Cincotta" userId="ddd7473c-5421-4e7e-8e59-ff18d221bcc9" providerId="ADAL" clId="{9BC44614-7280-450C-A3EA-698E4A8BCBBF}" dt="2021-08-20T01:07:56.100" v="6395" actId="9405"/>
          <ac:inkMkLst>
            <pc:docMk/>
            <pc:sldMk cId="1592105736" sldId="1121"/>
            <ac:inkMk id="10" creationId="{93DCA51F-077B-482A-A5B2-972F07813752}"/>
          </ac:inkMkLst>
        </pc:inkChg>
        <pc:inkChg chg="add">
          <ac:chgData name="Jade Cincotta" userId="ddd7473c-5421-4e7e-8e59-ff18d221bcc9" providerId="ADAL" clId="{9BC44614-7280-450C-A3EA-698E4A8BCBBF}" dt="2021-08-20T01:07:56.633" v="6396" actId="9405"/>
          <ac:inkMkLst>
            <pc:docMk/>
            <pc:sldMk cId="1592105736" sldId="1121"/>
            <ac:inkMk id="11" creationId="{0E6C22BC-0393-4125-9136-4E60BFCFE1FD}"/>
          </ac:inkMkLst>
        </pc:inkChg>
        <pc:inkChg chg="add">
          <ac:chgData name="Jade Cincotta" userId="ddd7473c-5421-4e7e-8e59-ff18d221bcc9" providerId="ADAL" clId="{9BC44614-7280-450C-A3EA-698E4A8BCBBF}" dt="2021-08-20T01:07:57.212" v="6397" actId="9405"/>
          <ac:inkMkLst>
            <pc:docMk/>
            <pc:sldMk cId="1592105736" sldId="1121"/>
            <ac:inkMk id="12" creationId="{6C04FBFA-6A10-463C-AED0-514745E32BBB}"/>
          </ac:inkMkLst>
        </pc:inkChg>
        <pc:inkChg chg="add">
          <ac:chgData name="Jade Cincotta" userId="ddd7473c-5421-4e7e-8e59-ff18d221bcc9" providerId="ADAL" clId="{9BC44614-7280-450C-A3EA-698E4A8BCBBF}" dt="2021-08-20T01:07:58.648" v="6398" actId="9405"/>
          <ac:inkMkLst>
            <pc:docMk/>
            <pc:sldMk cId="1592105736" sldId="1121"/>
            <ac:inkMk id="13" creationId="{2A2867EC-637C-4D2E-A170-9D52A2C52D4B}"/>
          </ac:inkMkLst>
        </pc:inkChg>
        <pc:inkChg chg="add">
          <ac:chgData name="Jade Cincotta" userId="ddd7473c-5421-4e7e-8e59-ff18d221bcc9" providerId="ADAL" clId="{9BC44614-7280-450C-A3EA-698E4A8BCBBF}" dt="2021-08-20T01:08:00.263" v="6399" actId="9405"/>
          <ac:inkMkLst>
            <pc:docMk/>
            <pc:sldMk cId="1592105736" sldId="1121"/>
            <ac:inkMk id="14" creationId="{2BC5D114-CF27-456A-B1DD-43B2CE8E6387}"/>
          </ac:inkMkLst>
        </pc:inkChg>
        <pc:inkChg chg="add">
          <ac:chgData name="Jade Cincotta" userId="ddd7473c-5421-4e7e-8e59-ff18d221bcc9" providerId="ADAL" clId="{9BC44614-7280-450C-A3EA-698E4A8BCBBF}" dt="2021-08-20T01:08:01.576" v="6400" actId="9405"/>
          <ac:inkMkLst>
            <pc:docMk/>
            <pc:sldMk cId="1592105736" sldId="1121"/>
            <ac:inkMk id="15" creationId="{4542F66E-B74F-4836-9C4A-249EB55BA57C}"/>
          </ac:inkMkLst>
        </pc:inkChg>
        <pc:inkChg chg="add mod">
          <ac:chgData name="Jade Cincotta" userId="ddd7473c-5421-4e7e-8e59-ff18d221bcc9" providerId="ADAL" clId="{9BC44614-7280-450C-A3EA-698E4A8BCBBF}" dt="2021-08-20T01:09:42.985" v="6427"/>
          <ac:inkMkLst>
            <pc:docMk/>
            <pc:sldMk cId="1592105736" sldId="1121"/>
            <ac:inkMk id="16" creationId="{3E30753B-2682-4FAE-B303-9A6262A8F6F8}"/>
          </ac:inkMkLst>
        </pc:inkChg>
        <pc:inkChg chg="add del mod">
          <ac:chgData name="Jade Cincotta" userId="ddd7473c-5421-4e7e-8e59-ff18d221bcc9" providerId="ADAL" clId="{9BC44614-7280-450C-A3EA-698E4A8BCBBF}" dt="2021-08-20T01:09:42.985" v="6427"/>
          <ac:inkMkLst>
            <pc:docMk/>
            <pc:sldMk cId="1592105736" sldId="1121"/>
            <ac:inkMk id="17" creationId="{554A0E06-2345-4DD1-AEAA-7394B947B429}"/>
          </ac:inkMkLst>
        </pc:inkChg>
        <pc:inkChg chg="add del">
          <ac:chgData name="Jade Cincotta" userId="ddd7473c-5421-4e7e-8e59-ff18d221bcc9" providerId="ADAL" clId="{9BC44614-7280-450C-A3EA-698E4A8BCBBF}" dt="2021-08-20T01:09:56.958" v="6431"/>
          <ac:inkMkLst>
            <pc:docMk/>
            <pc:sldMk cId="1592105736" sldId="1121"/>
            <ac:inkMk id="19" creationId="{B9B68A7F-418D-4EF9-8349-79933169D4CF}"/>
          </ac:inkMkLst>
        </pc:inkChg>
        <pc:inkChg chg="add del">
          <ac:chgData name="Jade Cincotta" userId="ddd7473c-5421-4e7e-8e59-ff18d221bcc9" providerId="ADAL" clId="{9BC44614-7280-450C-A3EA-698E4A8BCBBF}" dt="2021-08-20T01:09:56.957" v="6430"/>
          <ac:inkMkLst>
            <pc:docMk/>
            <pc:sldMk cId="1592105736" sldId="1121"/>
            <ac:inkMk id="20" creationId="{AC8998F8-2B46-4CA6-A580-2E1BD1B0D666}"/>
          </ac:inkMkLst>
        </pc:inkChg>
        <pc:inkChg chg="add del">
          <ac:chgData name="Jade Cincotta" userId="ddd7473c-5421-4e7e-8e59-ff18d221bcc9" providerId="ADAL" clId="{9BC44614-7280-450C-A3EA-698E4A8BCBBF}" dt="2021-08-20T01:10:39.325" v="6435"/>
          <ac:inkMkLst>
            <pc:docMk/>
            <pc:sldMk cId="1592105736" sldId="1121"/>
            <ac:inkMk id="21" creationId="{BFFDA948-3204-41DB-B00E-308B586EE5C7}"/>
          </ac:inkMkLst>
        </pc:inkChg>
        <pc:inkChg chg="add del">
          <ac:chgData name="Jade Cincotta" userId="ddd7473c-5421-4e7e-8e59-ff18d221bcc9" providerId="ADAL" clId="{9BC44614-7280-450C-A3EA-698E4A8BCBBF}" dt="2021-08-20T01:10:39.325" v="6434"/>
          <ac:inkMkLst>
            <pc:docMk/>
            <pc:sldMk cId="1592105736" sldId="1121"/>
            <ac:inkMk id="22" creationId="{6251A1D8-F96E-4590-ADBA-F8E95EBEC882}"/>
          </ac:inkMkLst>
        </pc:inkChg>
        <pc:inkChg chg="add">
          <ac:chgData name="Jade Cincotta" userId="ddd7473c-5421-4e7e-8e59-ff18d221bcc9" providerId="ADAL" clId="{9BC44614-7280-450C-A3EA-698E4A8BCBBF}" dt="2021-08-20T01:10:46.009" v="6436" actId="9405"/>
          <ac:inkMkLst>
            <pc:docMk/>
            <pc:sldMk cId="1592105736" sldId="1121"/>
            <ac:inkMk id="23" creationId="{D7D41216-AA28-4202-A5CC-0095CC097F89}"/>
          </ac:inkMkLst>
        </pc:inkChg>
      </pc:sldChg>
      <pc:sldChg chg="addSp delSp modSp add mod">
        <pc:chgData name="Jade Cincotta" userId="ddd7473c-5421-4e7e-8e59-ff18d221bcc9" providerId="ADAL" clId="{9BC44614-7280-450C-A3EA-698E4A8BCBBF}" dt="2021-08-23T03:34:45.348" v="8115" actId="478"/>
        <pc:sldMkLst>
          <pc:docMk/>
          <pc:sldMk cId="1641984320" sldId="1122"/>
        </pc:sldMkLst>
        <pc:spChg chg="del">
          <ac:chgData name="Jade Cincotta" userId="ddd7473c-5421-4e7e-8e59-ff18d221bcc9" providerId="ADAL" clId="{9BC44614-7280-450C-A3EA-698E4A8BCBBF}" dt="2021-08-20T01:13:33.851" v="6459" actId="478"/>
          <ac:spMkLst>
            <pc:docMk/>
            <pc:sldMk cId="1641984320" sldId="1122"/>
            <ac:spMk id="6" creationId="{D2343F27-7072-40CB-85DA-7DE5021945CD}"/>
          </ac:spMkLst>
        </pc:spChg>
        <pc:picChg chg="add mod">
          <ac:chgData name="Jade Cincotta" userId="ddd7473c-5421-4e7e-8e59-ff18d221bcc9" providerId="ADAL" clId="{9BC44614-7280-450C-A3EA-698E4A8BCBBF}" dt="2021-08-20T01:12:14.089" v="6448" actId="1076"/>
          <ac:picMkLst>
            <pc:docMk/>
            <pc:sldMk cId="1641984320" sldId="1122"/>
            <ac:picMk id="3" creationId="{BA115F93-8F9D-41E3-BE87-E2D89AFC96CE}"/>
          </ac:picMkLst>
        </pc:picChg>
        <pc:picChg chg="del">
          <ac:chgData name="Jade Cincotta" userId="ddd7473c-5421-4e7e-8e59-ff18d221bcc9" providerId="ADAL" clId="{9BC44614-7280-450C-A3EA-698E4A8BCBBF}" dt="2021-08-20T01:08:11.140" v="6402" actId="478"/>
          <ac:picMkLst>
            <pc:docMk/>
            <pc:sldMk cId="1641984320" sldId="1122"/>
            <ac:picMk id="4" creationId="{72024AB3-3276-447B-9223-5C72B834EA7F}"/>
          </ac:picMkLst>
        </pc:picChg>
        <pc:picChg chg="ord">
          <ac:chgData name="Jade Cincotta" userId="ddd7473c-5421-4e7e-8e59-ff18d221bcc9" providerId="ADAL" clId="{9BC44614-7280-450C-A3EA-698E4A8BCBBF}" dt="2021-08-20T01:12:23.910" v="6450" actId="167"/>
          <ac:picMkLst>
            <pc:docMk/>
            <pc:sldMk cId="1641984320" sldId="1122"/>
            <ac:picMk id="5" creationId="{DC0E2AD6-4E74-4509-B5BC-9E50C129D006}"/>
          </ac:picMkLst>
        </pc:picChg>
        <pc:picChg chg="add del mod">
          <ac:chgData name="Jade Cincotta" userId="ddd7473c-5421-4e7e-8e59-ff18d221bcc9" providerId="ADAL" clId="{9BC44614-7280-450C-A3EA-698E4A8BCBBF}" dt="2021-08-23T03:34:45.348" v="8115" actId="478"/>
          <ac:picMkLst>
            <pc:docMk/>
            <pc:sldMk cId="1641984320" sldId="1122"/>
            <ac:picMk id="16" creationId="{5FFF4299-214C-412D-95AF-4754362A8119}"/>
          </ac:picMkLst>
        </pc:picChg>
        <pc:inkChg chg="del">
          <ac:chgData name="Jade Cincotta" userId="ddd7473c-5421-4e7e-8e59-ff18d221bcc9" providerId="ADAL" clId="{9BC44614-7280-450C-A3EA-698E4A8BCBBF}" dt="2021-08-20T01:08:21.258" v="6411" actId="478"/>
          <ac:inkMkLst>
            <pc:docMk/>
            <pc:sldMk cId="1641984320" sldId="1122"/>
            <ac:inkMk id="7" creationId="{D806BBBC-70DC-43B7-8E7B-F47CB6AF3334}"/>
          </ac:inkMkLst>
        </pc:inkChg>
        <pc:inkChg chg="del">
          <ac:chgData name="Jade Cincotta" userId="ddd7473c-5421-4e7e-8e59-ff18d221bcc9" providerId="ADAL" clId="{9BC44614-7280-450C-A3EA-698E4A8BCBBF}" dt="2021-08-20T01:08:20.644" v="6410" actId="478"/>
          <ac:inkMkLst>
            <pc:docMk/>
            <pc:sldMk cId="1641984320" sldId="1122"/>
            <ac:inkMk id="9" creationId="{589CAB62-C18F-49A9-A880-DE5511835DAE}"/>
          </ac:inkMkLst>
        </pc:inkChg>
        <pc:inkChg chg="del">
          <ac:chgData name="Jade Cincotta" userId="ddd7473c-5421-4e7e-8e59-ff18d221bcc9" providerId="ADAL" clId="{9BC44614-7280-450C-A3EA-698E4A8BCBBF}" dt="2021-08-20T01:08:20.109" v="6409" actId="478"/>
          <ac:inkMkLst>
            <pc:docMk/>
            <pc:sldMk cId="1641984320" sldId="1122"/>
            <ac:inkMk id="10" creationId="{93DCA51F-077B-482A-A5B2-972F07813752}"/>
          </ac:inkMkLst>
        </pc:inkChg>
        <pc:inkChg chg="del">
          <ac:chgData name="Jade Cincotta" userId="ddd7473c-5421-4e7e-8e59-ff18d221bcc9" providerId="ADAL" clId="{9BC44614-7280-450C-A3EA-698E4A8BCBBF}" dt="2021-08-20T01:08:19.315" v="6408" actId="478"/>
          <ac:inkMkLst>
            <pc:docMk/>
            <pc:sldMk cId="1641984320" sldId="1122"/>
            <ac:inkMk id="12" creationId="{6C04FBFA-6A10-463C-AED0-514745E32BBB}"/>
          </ac:inkMkLst>
        </pc:inkChg>
        <pc:inkChg chg="del">
          <ac:chgData name="Jade Cincotta" userId="ddd7473c-5421-4e7e-8e59-ff18d221bcc9" providerId="ADAL" clId="{9BC44614-7280-450C-A3EA-698E4A8BCBBF}" dt="2021-08-20T01:08:17.218" v="6405" actId="478"/>
          <ac:inkMkLst>
            <pc:docMk/>
            <pc:sldMk cId="1641984320" sldId="1122"/>
            <ac:inkMk id="13" creationId="{2A2867EC-637C-4D2E-A170-9D52A2C52D4B}"/>
          </ac:inkMkLst>
        </pc:inkChg>
        <pc:inkChg chg="del">
          <ac:chgData name="Jade Cincotta" userId="ddd7473c-5421-4e7e-8e59-ff18d221bcc9" providerId="ADAL" clId="{9BC44614-7280-450C-A3EA-698E4A8BCBBF}" dt="2021-08-20T01:08:17.687" v="6406" actId="478"/>
          <ac:inkMkLst>
            <pc:docMk/>
            <pc:sldMk cId="1641984320" sldId="1122"/>
            <ac:inkMk id="14" creationId="{2BC5D114-CF27-456A-B1DD-43B2CE8E6387}"/>
          </ac:inkMkLst>
        </pc:inkChg>
        <pc:inkChg chg="del">
          <ac:chgData name="Jade Cincotta" userId="ddd7473c-5421-4e7e-8e59-ff18d221bcc9" providerId="ADAL" clId="{9BC44614-7280-450C-A3EA-698E4A8BCBBF}" dt="2021-08-20T01:08:18.509" v="6407" actId="478"/>
          <ac:inkMkLst>
            <pc:docMk/>
            <pc:sldMk cId="1641984320" sldId="1122"/>
            <ac:inkMk id="15" creationId="{4542F66E-B74F-4836-9C4A-249EB55BA57C}"/>
          </ac:inkMkLst>
        </pc:inkChg>
        <pc:inkChg chg="add">
          <ac:chgData name="Jade Cincotta" userId="ddd7473c-5421-4e7e-8e59-ff18d221bcc9" providerId="ADAL" clId="{9BC44614-7280-450C-A3EA-698E4A8BCBBF}" dt="2021-08-20T01:09:17.980" v="6418" actId="9405"/>
          <ac:inkMkLst>
            <pc:docMk/>
            <pc:sldMk cId="1641984320" sldId="1122"/>
            <ac:inkMk id="17" creationId="{0C222779-F6C2-487A-AB7F-44C1769EDDE7}"/>
          </ac:inkMkLst>
        </pc:inkChg>
        <pc:inkChg chg="add">
          <ac:chgData name="Jade Cincotta" userId="ddd7473c-5421-4e7e-8e59-ff18d221bcc9" providerId="ADAL" clId="{9BC44614-7280-450C-A3EA-698E4A8BCBBF}" dt="2021-08-20T01:09:18.700" v="6419" actId="9405"/>
          <ac:inkMkLst>
            <pc:docMk/>
            <pc:sldMk cId="1641984320" sldId="1122"/>
            <ac:inkMk id="18" creationId="{721A9B49-F438-4CC5-BBCD-5BADFBC2540D}"/>
          </ac:inkMkLst>
        </pc:inkChg>
        <pc:inkChg chg="add">
          <ac:chgData name="Jade Cincotta" userId="ddd7473c-5421-4e7e-8e59-ff18d221bcc9" providerId="ADAL" clId="{9BC44614-7280-450C-A3EA-698E4A8BCBBF}" dt="2021-08-20T01:09:20.047" v="6420" actId="9405"/>
          <ac:inkMkLst>
            <pc:docMk/>
            <pc:sldMk cId="1641984320" sldId="1122"/>
            <ac:inkMk id="19" creationId="{4DC8D3F5-19C8-4289-BD70-C4D5002A4EDB}"/>
          </ac:inkMkLst>
        </pc:inkChg>
        <pc:inkChg chg="add">
          <ac:chgData name="Jade Cincotta" userId="ddd7473c-5421-4e7e-8e59-ff18d221bcc9" providerId="ADAL" clId="{9BC44614-7280-450C-A3EA-698E4A8BCBBF}" dt="2021-08-20T01:09:21.175" v="6421" actId="9405"/>
          <ac:inkMkLst>
            <pc:docMk/>
            <pc:sldMk cId="1641984320" sldId="1122"/>
            <ac:inkMk id="20" creationId="{C3868F07-8784-40D0-A6A8-AE003AE84C1F}"/>
          </ac:inkMkLst>
        </pc:inkChg>
        <pc:inkChg chg="add">
          <ac:chgData name="Jade Cincotta" userId="ddd7473c-5421-4e7e-8e59-ff18d221bcc9" providerId="ADAL" clId="{9BC44614-7280-450C-A3EA-698E4A8BCBBF}" dt="2021-08-20T01:09:22.839" v="6422" actId="9405"/>
          <ac:inkMkLst>
            <pc:docMk/>
            <pc:sldMk cId="1641984320" sldId="1122"/>
            <ac:inkMk id="21" creationId="{3AA27AB6-7CCB-4B89-BCBC-2BDBD2B06C56}"/>
          </ac:inkMkLst>
        </pc:inkChg>
        <pc:inkChg chg="add">
          <ac:chgData name="Jade Cincotta" userId="ddd7473c-5421-4e7e-8e59-ff18d221bcc9" providerId="ADAL" clId="{9BC44614-7280-450C-A3EA-698E4A8BCBBF}" dt="2021-08-20T01:09:24.555" v="6423" actId="9405"/>
          <ac:inkMkLst>
            <pc:docMk/>
            <pc:sldMk cId="1641984320" sldId="1122"/>
            <ac:inkMk id="22" creationId="{C7380AD7-F308-447D-9A05-4546B4840FCE}"/>
          </ac:inkMkLst>
        </pc:inkChg>
        <pc:inkChg chg="add mod ord">
          <ac:chgData name="Jade Cincotta" userId="ddd7473c-5421-4e7e-8e59-ff18d221bcc9" providerId="ADAL" clId="{9BC44614-7280-450C-A3EA-698E4A8BCBBF}" dt="2021-08-20T01:12:42.034" v="6455" actId="1076"/>
          <ac:inkMkLst>
            <pc:docMk/>
            <pc:sldMk cId="1641984320" sldId="1122"/>
            <ac:inkMk id="23" creationId="{BD00FAC7-4303-4F5B-BA40-7A663568353C}"/>
          </ac:inkMkLst>
        </pc:inkChg>
        <pc:inkChg chg="add del">
          <ac:chgData name="Jade Cincotta" userId="ddd7473c-5421-4e7e-8e59-ff18d221bcc9" providerId="ADAL" clId="{9BC44614-7280-450C-A3EA-698E4A8BCBBF}" dt="2021-08-20T01:12:57.344" v="6457"/>
          <ac:inkMkLst>
            <pc:docMk/>
            <pc:sldMk cId="1641984320" sldId="1122"/>
            <ac:inkMk id="24" creationId="{DD1C8ECA-770B-4428-A6BC-2E1E26A7111B}"/>
          </ac:inkMkLst>
        </pc:inkChg>
        <pc:inkChg chg="add">
          <ac:chgData name="Jade Cincotta" userId="ddd7473c-5421-4e7e-8e59-ff18d221bcc9" providerId="ADAL" clId="{9BC44614-7280-450C-A3EA-698E4A8BCBBF}" dt="2021-08-20T01:13:06.161" v="6458" actId="9405"/>
          <ac:inkMkLst>
            <pc:docMk/>
            <pc:sldMk cId="1641984320" sldId="1122"/>
            <ac:inkMk id="25" creationId="{1F301307-554D-422B-888E-5BE1CC86B9AB}"/>
          </ac:inkMkLst>
        </pc:inkChg>
      </pc:sldChg>
      <pc:sldChg chg="modSp new add del mod">
        <pc:chgData name="Jade Cincotta" userId="ddd7473c-5421-4e7e-8e59-ff18d221bcc9" providerId="ADAL" clId="{9BC44614-7280-450C-A3EA-698E4A8BCBBF}" dt="2021-08-20T01:43:26.788" v="7911" actId="47"/>
        <pc:sldMkLst>
          <pc:docMk/>
          <pc:sldMk cId="2558801353" sldId="1123"/>
        </pc:sldMkLst>
        <pc:spChg chg="mod">
          <ac:chgData name="Jade Cincotta" userId="ddd7473c-5421-4e7e-8e59-ff18d221bcc9" providerId="ADAL" clId="{9BC44614-7280-450C-A3EA-698E4A8BCBBF}" dt="2021-08-20T01:37:06.882" v="6989" actId="20577"/>
          <ac:spMkLst>
            <pc:docMk/>
            <pc:sldMk cId="2558801353" sldId="1123"/>
            <ac:spMk id="2" creationId="{A388B8A0-EADB-434C-B78E-9D3B4C906864}"/>
          </ac:spMkLst>
        </pc:spChg>
        <pc:spChg chg="mod">
          <ac:chgData name="Jade Cincotta" userId="ddd7473c-5421-4e7e-8e59-ff18d221bcc9" providerId="ADAL" clId="{9BC44614-7280-450C-A3EA-698E4A8BCBBF}" dt="2021-08-20T01:39:48.766" v="7448" actId="20577"/>
          <ac:spMkLst>
            <pc:docMk/>
            <pc:sldMk cId="2558801353" sldId="1123"/>
            <ac:spMk id="3" creationId="{866C1B68-76C1-44EF-81A1-D85A19DF7020}"/>
          </ac:spMkLst>
        </pc:spChg>
      </pc:sldChg>
      <pc:sldChg chg="new del">
        <pc:chgData name="Jade Cincotta" userId="ddd7473c-5421-4e7e-8e59-ff18d221bcc9" providerId="ADAL" clId="{9BC44614-7280-450C-A3EA-698E4A8BCBBF}" dt="2021-08-20T01:43:29.148" v="7912" actId="47"/>
        <pc:sldMkLst>
          <pc:docMk/>
          <pc:sldMk cId="2926169301" sldId="1124"/>
        </pc:sldMkLst>
      </pc:sldChg>
      <pc:sldChg chg="addSp delSp modSp add mod">
        <pc:chgData name="Jade Cincotta" userId="ddd7473c-5421-4e7e-8e59-ff18d221bcc9" providerId="ADAL" clId="{9BC44614-7280-450C-A3EA-698E4A8BCBBF}" dt="2021-08-20T01:43:23.528" v="7910" actId="5793"/>
        <pc:sldMkLst>
          <pc:docMk/>
          <pc:sldMk cId="1628399749" sldId="1125"/>
        </pc:sldMkLst>
        <pc:spChg chg="mod">
          <ac:chgData name="Jade Cincotta" userId="ddd7473c-5421-4e7e-8e59-ff18d221bcc9" providerId="ADAL" clId="{9BC44614-7280-450C-A3EA-698E4A8BCBBF}" dt="2021-08-20T01:43:23.528" v="7910" actId="5793"/>
          <ac:spMkLst>
            <pc:docMk/>
            <pc:sldMk cId="1628399749" sldId="1125"/>
            <ac:spMk id="3" creationId="{866C1B68-76C1-44EF-81A1-D85A19DF7020}"/>
          </ac:spMkLst>
        </pc:spChg>
        <pc:spChg chg="add del">
          <ac:chgData name="Jade Cincotta" userId="ddd7473c-5421-4e7e-8e59-ff18d221bcc9" providerId="ADAL" clId="{9BC44614-7280-450C-A3EA-698E4A8BCBBF}" dt="2021-08-20T01:40:07.111" v="7456" actId="478"/>
          <ac:spMkLst>
            <pc:docMk/>
            <pc:sldMk cId="1628399749" sldId="1125"/>
            <ac:spMk id="5" creationId="{6AD021F4-F39E-4F8C-B03E-34F25C111B8B}"/>
          </ac:spMkLst>
        </pc:spChg>
      </pc:sldChg>
      <pc:sldChg chg="add del">
        <pc:chgData name="Jade Cincotta" userId="ddd7473c-5421-4e7e-8e59-ff18d221bcc9" providerId="ADAL" clId="{9BC44614-7280-450C-A3EA-698E4A8BCBBF}" dt="2021-08-20T01:39:58.134" v="7452" actId="2890"/>
        <pc:sldMkLst>
          <pc:docMk/>
          <pc:sldMk cId="3681911505" sldId="1125"/>
        </pc:sldMkLst>
      </pc:sldChg>
      <pc:sldChg chg="modSp add mod">
        <pc:chgData name="Jade Cincotta" userId="ddd7473c-5421-4e7e-8e59-ff18d221bcc9" providerId="ADAL" clId="{9BC44614-7280-450C-A3EA-698E4A8BCBBF}" dt="2021-08-23T20:07:47.291" v="8154" actId="20577"/>
        <pc:sldMkLst>
          <pc:docMk/>
          <pc:sldMk cId="4281385927" sldId="1126"/>
        </pc:sldMkLst>
        <pc:spChg chg="mod">
          <ac:chgData name="Jade Cincotta" userId="ddd7473c-5421-4e7e-8e59-ff18d221bcc9" providerId="ADAL" clId="{9BC44614-7280-450C-A3EA-698E4A8BCBBF}" dt="2021-08-23T20:07:47.291" v="8154" actId="20577"/>
          <ac:spMkLst>
            <pc:docMk/>
            <pc:sldMk cId="4281385927" sldId="1126"/>
            <ac:spMk id="4" creationId="{B97786E4-89CA-40FC-B655-4C94B5F3658B}"/>
          </ac:spMkLst>
        </pc:spChg>
      </pc:sldChg>
    </pc:docChg>
  </pc:docChgLst>
  <pc:docChgLst>
    <pc:chgData name="Jade Cincotta" userId="ddd7473c-5421-4e7e-8e59-ff18d221bcc9" providerId="ADAL" clId="{03254484-257C-486C-97B3-04E14457FA65}"/>
    <pc:docChg chg="undo custSel addSld delSld modSld sldOrd delMainMaster delSection modSection">
      <pc:chgData name="Jade Cincotta" userId="ddd7473c-5421-4e7e-8e59-ff18d221bcc9" providerId="ADAL" clId="{03254484-257C-486C-97B3-04E14457FA65}" dt="2021-08-19T07:50:40.287" v="6442" actId="478"/>
      <pc:docMkLst>
        <pc:docMk/>
      </pc:docMkLst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1644845238" sldId="271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2169757492" sldId="355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1431806272" sldId="1010"/>
        </pc:sldMkLst>
      </pc:sldChg>
      <pc:sldChg chg="del">
        <pc:chgData name="Jade Cincotta" userId="ddd7473c-5421-4e7e-8e59-ff18d221bcc9" providerId="ADAL" clId="{03254484-257C-486C-97B3-04E14457FA65}" dt="2021-08-19T01:41:27.817" v="1547" actId="47"/>
        <pc:sldMkLst>
          <pc:docMk/>
          <pc:sldMk cId="2762157222" sldId="1023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2904201872" sldId="1032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2000071161" sldId="1033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120605748" sldId="1034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2123542156" sldId="1036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4197282069" sldId="1037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3063774125" sldId="1038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3584649921" sldId="1039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1741491509" sldId="1040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3424719141" sldId="1041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371378395" sldId="1042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1148722762" sldId="1043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279694177" sldId="1044"/>
        </pc:sldMkLst>
      </pc:sldChg>
      <pc:sldChg chg="del">
        <pc:chgData name="Jade Cincotta" userId="ddd7473c-5421-4e7e-8e59-ff18d221bcc9" providerId="ADAL" clId="{03254484-257C-486C-97B3-04E14457FA65}" dt="2021-08-19T01:41:16.758" v="1545" actId="47"/>
        <pc:sldMkLst>
          <pc:docMk/>
          <pc:sldMk cId="3239465690" sldId="1045"/>
        </pc:sldMkLst>
      </pc:sldChg>
      <pc:sldChg chg="addSp delSp modSp del mod">
        <pc:chgData name="Jade Cincotta" userId="ddd7473c-5421-4e7e-8e59-ff18d221bcc9" providerId="ADAL" clId="{03254484-257C-486C-97B3-04E14457FA65}" dt="2021-08-19T01:41:11.344" v="1544" actId="47"/>
        <pc:sldMkLst>
          <pc:docMk/>
          <pc:sldMk cId="3231252309" sldId="1051"/>
        </pc:sldMkLst>
        <pc:spChg chg="mod">
          <ac:chgData name="Jade Cincotta" userId="ddd7473c-5421-4e7e-8e59-ff18d221bcc9" providerId="ADAL" clId="{03254484-257C-486C-97B3-04E14457FA65}" dt="2021-08-19T01:34:23.314" v="1106" actId="14100"/>
          <ac:spMkLst>
            <pc:docMk/>
            <pc:sldMk cId="3231252309" sldId="1051"/>
            <ac:spMk id="2" creationId="{B1BD1F83-92D8-4C81-A9BD-BD705C3BE4EA}"/>
          </ac:spMkLst>
        </pc:spChg>
        <pc:spChg chg="add mod">
          <ac:chgData name="Jade Cincotta" userId="ddd7473c-5421-4e7e-8e59-ff18d221bcc9" providerId="ADAL" clId="{03254484-257C-486C-97B3-04E14457FA65}" dt="2021-08-19T01:34:18.698" v="1105" actId="20577"/>
          <ac:spMkLst>
            <pc:docMk/>
            <pc:sldMk cId="3231252309" sldId="1051"/>
            <ac:spMk id="5" creationId="{2C18924B-8166-49DB-A518-1E9F6A9A3145}"/>
          </ac:spMkLst>
        </pc:spChg>
        <pc:graphicFrameChg chg="del mod modGraphic">
          <ac:chgData name="Jade Cincotta" userId="ddd7473c-5421-4e7e-8e59-ff18d221bcc9" providerId="ADAL" clId="{03254484-257C-486C-97B3-04E14457FA65}" dt="2021-08-19T01:34:13.649" v="1097" actId="478"/>
          <ac:graphicFrameMkLst>
            <pc:docMk/>
            <pc:sldMk cId="3231252309" sldId="1051"/>
            <ac:graphicFrameMk id="4" creationId="{E7F8F8CD-9221-4690-AA26-3D2E3B2CA1B3}"/>
          </ac:graphicFrameMkLst>
        </pc:graphicFrameChg>
      </pc:sldChg>
      <pc:sldChg chg="modSp">
        <pc:chgData name="Jade Cincotta" userId="ddd7473c-5421-4e7e-8e59-ff18d221bcc9" providerId="ADAL" clId="{03254484-257C-486C-97B3-04E14457FA65}" dt="2021-08-17T22:38:22.733" v="93" actId="1076"/>
        <pc:sldMkLst>
          <pc:docMk/>
          <pc:sldMk cId="1552205158" sldId="1062"/>
        </pc:sldMkLst>
        <pc:spChg chg="mod">
          <ac:chgData name="Jade Cincotta" userId="ddd7473c-5421-4e7e-8e59-ff18d221bcc9" providerId="ADAL" clId="{03254484-257C-486C-97B3-04E14457FA65}" dt="2021-08-17T22:38:10.731" v="90" actId="20577"/>
          <ac:spMkLst>
            <pc:docMk/>
            <pc:sldMk cId="1552205158" sldId="1062"/>
            <ac:spMk id="4" creationId="{7BE8DA1D-DC25-4674-8890-DEFDCF38855F}"/>
          </ac:spMkLst>
        </pc:spChg>
        <pc:spChg chg="mod">
          <ac:chgData name="Jade Cincotta" userId="ddd7473c-5421-4e7e-8e59-ff18d221bcc9" providerId="ADAL" clId="{03254484-257C-486C-97B3-04E14457FA65}" dt="2021-08-17T22:38:22.733" v="93" actId="1076"/>
          <ac:spMkLst>
            <pc:docMk/>
            <pc:sldMk cId="1552205158" sldId="1062"/>
            <ac:spMk id="6" creationId="{655D3AB8-A6FE-40D0-AE77-C4F93CE617DE}"/>
          </ac:spMkLst>
        </pc:spChg>
      </pc:sldChg>
      <pc:sldChg chg="addSp modSp">
        <pc:chgData name="Jade Cincotta" userId="ddd7473c-5421-4e7e-8e59-ff18d221bcc9" providerId="ADAL" clId="{03254484-257C-486C-97B3-04E14457FA65}" dt="2021-08-17T22:44:06.455" v="242" actId="1076"/>
        <pc:sldMkLst>
          <pc:docMk/>
          <pc:sldMk cId="2112953489" sldId="1063"/>
        </pc:sldMkLst>
        <pc:spChg chg="mod">
          <ac:chgData name="Jade Cincotta" userId="ddd7473c-5421-4e7e-8e59-ff18d221bcc9" providerId="ADAL" clId="{03254484-257C-486C-97B3-04E14457FA65}" dt="2021-08-17T22:40:55.080" v="128" actId="20577"/>
          <ac:spMkLst>
            <pc:docMk/>
            <pc:sldMk cId="2112953489" sldId="1063"/>
            <ac:spMk id="2" creationId="{7BC5E844-583C-4A88-BF01-339AEA8F6683}"/>
          </ac:spMkLst>
        </pc:spChg>
        <pc:spChg chg="mod">
          <ac:chgData name="Jade Cincotta" userId="ddd7473c-5421-4e7e-8e59-ff18d221bcc9" providerId="ADAL" clId="{03254484-257C-486C-97B3-04E14457FA65}" dt="2021-08-17T22:41:44.674" v="151" actId="14100"/>
          <ac:spMkLst>
            <pc:docMk/>
            <pc:sldMk cId="2112953489" sldId="1063"/>
            <ac:spMk id="3" creationId="{B0064C3A-C62C-4D74-94D8-D1AAD0215000}"/>
          </ac:spMkLst>
        </pc:spChg>
        <pc:spChg chg="add mod">
          <ac:chgData name="Jade Cincotta" userId="ddd7473c-5421-4e7e-8e59-ff18d221bcc9" providerId="ADAL" clId="{03254484-257C-486C-97B3-04E14457FA65}" dt="2021-08-17T22:43:31.186" v="212" actId="114"/>
          <ac:spMkLst>
            <pc:docMk/>
            <pc:sldMk cId="2112953489" sldId="1063"/>
            <ac:spMk id="4" creationId="{585FC514-5F4A-4344-A05F-AACBC400D366}"/>
          </ac:spMkLst>
        </pc:spChg>
        <pc:spChg chg="add mod">
          <ac:chgData name="Jade Cincotta" userId="ddd7473c-5421-4e7e-8e59-ff18d221bcc9" providerId="ADAL" clId="{03254484-257C-486C-97B3-04E14457FA65}" dt="2021-08-17T22:44:06.455" v="242" actId="1076"/>
          <ac:spMkLst>
            <pc:docMk/>
            <pc:sldMk cId="2112953489" sldId="1063"/>
            <ac:spMk id="5" creationId="{A9AB5F11-F891-47CF-976E-C6EABD91EF0B}"/>
          </ac:spMkLst>
        </pc:spChg>
      </pc:sldChg>
      <pc:sldChg chg="modSp mod ord">
        <pc:chgData name="Jade Cincotta" userId="ddd7473c-5421-4e7e-8e59-ff18d221bcc9" providerId="ADAL" clId="{03254484-257C-486C-97B3-04E14457FA65}" dt="2021-08-19T07:49:07.956" v="6324" actId="115"/>
        <pc:sldMkLst>
          <pc:docMk/>
          <pc:sldMk cId="1217075420" sldId="1067"/>
        </pc:sldMkLst>
        <pc:spChg chg="mod">
          <ac:chgData name="Jade Cincotta" userId="ddd7473c-5421-4e7e-8e59-ff18d221bcc9" providerId="ADAL" clId="{03254484-257C-486C-97B3-04E14457FA65}" dt="2021-08-19T07:49:07.956" v="6324" actId="115"/>
          <ac:spMkLst>
            <pc:docMk/>
            <pc:sldMk cId="1217075420" sldId="1067"/>
            <ac:spMk id="3" creationId="{3AF98401-C004-4A54-87D0-23A67C956306}"/>
          </ac:spMkLst>
        </pc:spChg>
      </pc:sldChg>
      <pc:sldChg chg="delSp mod">
        <pc:chgData name="Jade Cincotta" userId="ddd7473c-5421-4e7e-8e59-ff18d221bcc9" providerId="ADAL" clId="{03254484-257C-486C-97B3-04E14457FA65}" dt="2021-08-19T01:32:18.238" v="1066" actId="478"/>
        <pc:sldMkLst>
          <pc:docMk/>
          <pc:sldMk cId="2578413429" sldId="1068"/>
        </pc:sldMkLst>
        <pc:spChg chg="del">
          <ac:chgData name="Jade Cincotta" userId="ddd7473c-5421-4e7e-8e59-ff18d221bcc9" providerId="ADAL" clId="{03254484-257C-486C-97B3-04E14457FA65}" dt="2021-08-19T01:32:18.238" v="1066" actId="478"/>
          <ac:spMkLst>
            <pc:docMk/>
            <pc:sldMk cId="2578413429" sldId="1068"/>
            <ac:spMk id="24" creationId="{82C7EE50-7DBA-4D8C-97F5-2F44E23926A3}"/>
          </ac:spMkLst>
        </pc:spChg>
      </pc:sldChg>
      <pc:sldChg chg="modSp mod">
        <pc:chgData name="Jade Cincotta" userId="ddd7473c-5421-4e7e-8e59-ff18d221bcc9" providerId="ADAL" clId="{03254484-257C-486C-97B3-04E14457FA65}" dt="2021-08-19T05:27:23.360" v="3143" actId="1076"/>
        <pc:sldMkLst>
          <pc:docMk/>
          <pc:sldMk cId="1227213106" sldId="1069"/>
        </pc:sldMkLst>
        <pc:spChg chg="mod">
          <ac:chgData name="Jade Cincotta" userId="ddd7473c-5421-4e7e-8e59-ff18d221bcc9" providerId="ADAL" clId="{03254484-257C-486C-97B3-04E14457FA65}" dt="2021-08-19T05:27:23.360" v="3143" actId="1076"/>
          <ac:spMkLst>
            <pc:docMk/>
            <pc:sldMk cId="1227213106" sldId="1069"/>
            <ac:spMk id="2" creationId="{1BA757AE-02FA-4C37-8797-EB0A23867287}"/>
          </ac:spMkLst>
        </pc:spChg>
        <pc:spChg chg="mod">
          <ac:chgData name="Jade Cincotta" userId="ddd7473c-5421-4e7e-8e59-ff18d221bcc9" providerId="ADAL" clId="{03254484-257C-486C-97B3-04E14457FA65}" dt="2021-08-19T05:27:20.947" v="3142" actId="1076"/>
          <ac:spMkLst>
            <pc:docMk/>
            <pc:sldMk cId="1227213106" sldId="1069"/>
            <ac:spMk id="3" creationId="{4DC4A20F-0F3D-4D8D-88A3-5AEC31FAB492}"/>
          </ac:spMkLst>
        </pc:spChg>
        <pc:picChg chg="mod">
          <ac:chgData name="Jade Cincotta" userId="ddd7473c-5421-4e7e-8e59-ff18d221bcc9" providerId="ADAL" clId="{03254484-257C-486C-97B3-04E14457FA65}" dt="2021-08-19T05:27:18.318" v="3141" actId="14100"/>
          <ac:picMkLst>
            <pc:docMk/>
            <pc:sldMk cId="1227213106" sldId="1069"/>
            <ac:picMk id="4" creationId="{C48C874E-F51F-4FEB-B3F4-0084143B4E29}"/>
          </ac:picMkLst>
        </pc:picChg>
      </pc:sldChg>
      <pc:sldChg chg="addSp delSp modSp new del mod ord">
        <pc:chgData name="Jade Cincotta" userId="ddd7473c-5421-4e7e-8e59-ff18d221bcc9" providerId="ADAL" clId="{03254484-257C-486C-97B3-04E14457FA65}" dt="2021-08-19T01:22:41.856" v="866" actId="47"/>
        <pc:sldMkLst>
          <pc:docMk/>
          <pc:sldMk cId="3800257412" sldId="1070"/>
        </pc:sldMkLst>
        <pc:spChg chg="del">
          <ac:chgData name="Jade Cincotta" userId="ddd7473c-5421-4e7e-8e59-ff18d221bcc9" providerId="ADAL" clId="{03254484-257C-486C-97B3-04E14457FA65}" dt="2021-08-19T01:08:24.783" v="283" actId="478"/>
          <ac:spMkLst>
            <pc:docMk/>
            <pc:sldMk cId="3800257412" sldId="1070"/>
            <ac:spMk id="3" creationId="{8E8267C8-E082-47C8-92E0-BAC69124C1AC}"/>
          </ac:spMkLst>
        </pc:spChg>
        <pc:graphicFrameChg chg="add del mod modGraphic">
          <ac:chgData name="Jade Cincotta" userId="ddd7473c-5421-4e7e-8e59-ff18d221bcc9" providerId="ADAL" clId="{03254484-257C-486C-97B3-04E14457FA65}" dt="2021-08-19T01:22:37.280" v="865" actId="478"/>
          <ac:graphicFrameMkLst>
            <pc:docMk/>
            <pc:sldMk cId="3800257412" sldId="1070"/>
            <ac:graphicFrameMk id="4" creationId="{B15B5623-6D95-4742-98FF-5501BD498883}"/>
          </ac:graphicFrameMkLst>
        </pc:graphicFrameChg>
      </pc:sldChg>
      <pc:sldChg chg="addSp delSp modSp new del mod setBg">
        <pc:chgData name="Jade Cincotta" userId="ddd7473c-5421-4e7e-8e59-ff18d221bcc9" providerId="ADAL" clId="{03254484-257C-486C-97B3-04E14457FA65}" dt="2021-08-19T01:08:21.401" v="281" actId="47"/>
        <pc:sldMkLst>
          <pc:docMk/>
          <pc:sldMk cId="4226389060" sldId="1070"/>
        </pc:sldMkLst>
        <pc:spChg chg="mod">
          <ac:chgData name="Jade Cincotta" userId="ddd7473c-5421-4e7e-8e59-ff18d221bcc9" providerId="ADAL" clId="{03254484-257C-486C-97B3-04E14457FA65}" dt="2021-08-19T01:08:05.179" v="279" actId="26606"/>
          <ac:spMkLst>
            <pc:docMk/>
            <pc:sldMk cId="4226389060" sldId="1070"/>
            <ac:spMk id="2" creationId="{7E42A4F0-BE6C-4FA3-9271-5E62E56C486B}"/>
          </ac:spMkLst>
        </pc:spChg>
        <pc:spChg chg="add del mod">
          <ac:chgData name="Jade Cincotta" userId="ddd7473c-5421-4e7e-8e59-ff18d221bcc9" providerId="ADAL" clId="{03254484-257C-486C-97B3-04E14457FA65}" dt="2021-08-19T01:05:53.452" v="251" actId="478"/>
          <ac:spMkLst>
            <pc:docMk/>
            <pc:sldMk cId="4226389060" sldId="1070"/>
            <ac:spMk id="3" creationId="{B508D466-2DED-4A84-AB16-F307DEC40414}"/>
          </ac:spMkLst>
        </pc:spChg>
        <pc:spChg chg="add del">
          <ac:chgData name="Jade Cincotta" userId="ddd7473c-5421-4e7e-8e59-ff18d221bcc9" providerId="ADAL" clId="{03254484-257C-486C-97B3-04E14457FA65}" dt="2021-08-19T01:05:57.544" v="256" actId="22"/>
          <ac:spMkLst>
            <pc:docMk/>
            <pc:sldMk cId="4226389060" sldId="1070"/>
            <ac:spMk id="7" creationId="{6562E023-CADC-4D4B-A93F-427761E5345F}"/>
          </ac:spMkLst>
        </pc:spChg>
        <pc:spChg chg="add">
          <ac:chgData name="Jade Cincotta" userId="ddd7473c-5421-4e7e-8e59-ff18d221bcc9" providerId="ADAL" clId="{03254484-257C-486C-97B3-04E14457FA65}" dt="2021-08-19T01:08:05.179" v="279" actId="26606"/>
          <ac:spMkLst>
            <pc:docMk/>
            <pc:sldMk cId="4226389060" sldId="1070"/>
            <ac:spMk id="14" creationId="{D4771268-CB57-404A-9271-370EB28F6090}"/>
          </ac:spMkLst>
        </pc:spChg>
        <pc:graphicFrameChg chg="add del mod ord modGraphic">
          <ac:chgData name="Jade Cincotta" userId="ddd7473c-5421-4e7e-8e59-ff18d221bcc9" providerId="ADAL" clId="{03254484-257C-486C-97B3-04E14457FA65}" dt="2021-08-19T00:10:09.999" v="247" actId="3680"/>
          <ac:graphicFrameMkLst>
            <pc:docMk/>
            <pc:sldMk cId="4226389060" sldId="1070"/>
            <ac:graphicFrameMk id="4" creationId="{3B355000-69EC-4B97-A21F-E0EB30B00E51}"/>
          </ac:graphicFrameMkLst>
        </pc:graphicFrameChg>
        <pc:graphicFrameChg chg="add del mod">
          <ac:chgData name="Jade Cincotta" userId="ddd7473c-5421-4e7e-8e59-ff18d221bcc9" providerId="ADAL" clId="{03254484-257C-486C-97B3-04E14457FA65}" dt="2021-08-19T01:05:56.549" v="253"/>
          <ac:graphicFrameMkLst>
            <pc:docMk/>
            <pc:sldMk cId="4226389060" sldId="1070"/>
            <ac:graphicFrameMk id="5" creationId="{0A2232B7-3DA4-4C85-9554-EBAF0E517518}"/>
          </ac:graphicFrameMkLst>
        </pc:graphicFrameChg>
        <pc:graphicFrameChg chg="add del mod modGraphic">
          <ac:chgData name="Jade Cincotta" userId="ddd7473c-5421-4e7e-8e59-ff18d221bcc9" providerId="ADAL" clId="{03254484-257C-486C-97B3-04E14457FA65}" dt="2021-08-19T01:07:26.689" v="273" actId="478"/>
          <ac:graphicFrameMkLst>
            <pc:docMk/>
            <pc:sldMk cId="4226389060" sldId="1070"/>
            <ac:graphicFrameMk id="8" creationId="{464FE267-44D1-41EA-BA05-48CEE00E64F8}"/>
          </ac:graphicFrameMkLst>
        </pc:graphicFrameChg>
        <pc:graphicFrameChg chg="add del mod modGraphic">
          <ac:chgData name="Jade Cincotta" userId="ddd7473c-5421-4e7e-8e59-ff18d221bcc9" providerId="ADAL" clId="{03254484-257C-486C-97B3-04E14457FA65}" dt="2021-08-19T01:08:16.492" v="280" actId="21"/>
          <ac:graphicFrameMkLst>
            <pc:docMk/>
            <pc:sldMk cId="4226389060" sldId="1070"/>
            <ac:graphicFrameMk id="9" creationId="{B0FB006A-FC69-4B9E-9631-972D7ECF05CB}"/>
          </ac:graphicFrameMkLst>
        </pc:graphicFrameChg>
      </pc:sldChg>
      <pc:sldChg chg="addSp modSp add del mod">
        <pc:chgData name="Jade Cincotta" userId="ddd7473c-5421-4e7e-8e59-ff18d221bcc9" providerId="ADAL" clId="{03254484-257C-486C-97B3-04E14457FA65}" dt="2021-08-19T01:21:12.019" v="785" actId="13926"/>
        <pc:sldMkLst>
          <pc:docMk/>
          <pc:sldMk cId="1869527821" sldId="1071"/>
        </pc:sldMkLst>
        <pc:spChg chg="mod">
          <ac:chgData name="Jade Cincotta" userId="ddd7473c-5421-4e7e-8e59-ff18d221bcc9" providerId="ADAL" clId="{03254484-257C-486C-97B3-04E14457FA65}" dt="2021-08-19T01:20:41.900" v="751" actId="20577"/>
          <ac:spMkLst>
            <pc:docMk/>
            <pc:sldMk cId="1869527821" sldId="1071"/>
            <ac:spMk id="2" creationId="{22028501-E4B7-47E1-8DD2-FA8FCE12BB8F}"/>
          </ac:spMkLst>
        </pc:spChg>
        <pc:spChg chg="mod">
          <ac:chgData name="Jade Cincotta" userId="ddd7473c-5421-4e7e-8e59-ff18d221bcc9" providerId="ADAL" clId="{03254484-257C-486C-97B3-04E14457FA65}" dt="2021-08-19T01:21:12.019" v="785" actId="13926"/>
          <ac:spMkLst>
            <pc:docMk/>
            <pc:sldMk cId="1869527821" sldId="1071"/>
            <ac:spMk id="3" creationId="{BD9F6EAB-4E9B-4E98-AB75-646017E08625}"/>
          </ac:spMkLst>
        </pc:spChg>
        <pc:spChg chg="add mod">
          <ac:chgData name="Jade Cincotta" userId="ddd7473c-5421-4e7e-8e59-ff18d221bcc9" providerId="ADAL" clId="{03254484-257C-486C-97B3-04E14457FA65}" dt="2021-08-19T01:21:05.760" v="783" actId="20577"/>
          <ac:spMkLst>
            <pc:docMk/>
            <pc:sldMk cId="1869527821" sldId="1071"/>
            <ac:spMk id="5" creationId="{E4DA121C-E254-403B-8D16-3BF2214C860E}"/>
          </ac:spMkLst>
        </pc:spChg>
      </pc:sldChg>
      <pc:sldChg chg="new del">
        <pc:chgData name="Jade Cincotta" userId="ddd7473c-5421-4e7e-8e59-ff18d221bcc9" providerId="ADAL" clId="{03254484-257C-486C-97B3-04E14457FA65}" dt="2021-08-19T01:21:25.681" v="788" actId="47"/>
        <pc:sldMkLst>
          <pc:docMk/>
          <pc:sldMk cId="3690931153" sldId="1072"/>
        </pc:sldMkLst>
      </pc:sldChg>
      <pc:sldChg chg="modSp add del mod">
        <pc:chgData name="Jade Cincotta" userId="ddd7473c-5421-4e7e-8e59-ff18d221bcc9" providerId="ADAL" clId="{03254484-257C-486C-97B3-04E14457FA65}" dt="2021-08-19T01:21:21.968" v="787" actId="47"/>
        <pc:sldMkLst>
          <pc:docMk/>
          <pc:sldMk cId="2540103545" sldId="1073"/>
        </pc:sldMkLst>
        <pc:spChg chg="mod">
          <ac:chgData name="Jade Cincotta" userId="ddd7473c-5421-4e7e-8e59-ff18d221bcc9" providerId="ADAL" clId="{03254484-257C-486C-97B3-04E14457FA65}" dt="2021-08-19T01:20:03.555" v="739" actId="20577"/>
          <ac:spMkLst>
            <pc:docMk/>
            <pc:sldMk cId="2540103545" sldId="1073"/>
            <ac:spMk id="2" creationId="{22028501-E4B7-47E1-8DD2-FA8FCE12BB8F}"/>
          </ac:spMkLst>
        </pc:spChg>
        <pc:spChg chg="mod">
          <ac:chgData name="Jade Cincotta" userId="ddd7473c-5421-4e7e-8e59-ff18d221bcc9" providerId="ADAL" clId="{03254484-257C-486C-97B3-04E14457FA65}" dt="2021-08-19T01:20:11.540" v="740" actId="12"/>
          <ac:spMkLst>
            <pc:docMk/>
            <pc:sldMk cId="2540103545" sldId="1073"/>
            <ac:spMk id="3" creationId="{BD9F6EAB-4E9B-4E98-AB75-646017E08625}"/>
          </ac:spMkLst>
        </pc:spChg>
      </pc:sldChg>
      <pc:sldChg chg="modSp add mod">
        <pc:chgData name="Jade Cincotta" userId="ddd7473c-5421-4e7e-8e59-ff18d221bcc9" providerId="ADAL" clId="{03254484-257C-486C-97B3-04E14457FA65}" dt="2021-08-19T01:20:52.409" v="782" actId="20577"/>
        <pc:sldMkLst>
          <pc:docMk/>
          <pc:sldMk cId="2722078487" sldId="1074"/>
        </pc:sldMkLst>
        <pc:spChg chg="mod">
          <ac:chgData name="Jade Cincotta" userId="ddd7473c-5421-4e7e-8e59-ff18d221bcc9" providerId="ADAL" clId="{03254484-257C-486C-97B3-04E14457FA65}" dt="2021-08-19T01:20:52.409" v="782" actId="20577"/>
          <ac:spMkLst>
            <pc:docMk/>
            <pc:sldMk cId="2722078487" sldId="1074"/>
            <ac:spMk id="2" creationId="{22028501-E4B7-47E1-8DD2-FA8FCE12BB8F}"/>
          </ac:spMkLst>
        </pc:spChg>
      </pc:sldChg>
      <pc:sldChg chg="delSp modSp add del mod">
        <pc:chgData name="Jade Cincotta" userId="ddd7473c-5421-4e7e-8e59-ff18d221bcc9" providerId="ADAL" clId="{03254484-257C-486C-97B3-04E14457FA65}" dt="2021-08-19T01:31:20.895" v="1062" actId="47"/>
        <pc:sldMkLst>
          <pc:docMk/>
          <pc:sldMk cId="2464974032" sldId="1075"/>
        </pc:sldMkLst>
        <pc:spChg chg="mod">
          <ac:chgData name="Jade Cincotta" userId="ddd7473c-5421-4e7e-8e59-ff18d221bcc9" providerId="ADAL" clId="{03254484-257C-486C-97B3-04E14457FA65}" dt="2021-08-19T01:30:14.424" v="1048" actId="20577"/>
          <ac:spMkLst>
            <pc:docMk/>
            <pc:sldMk cId="2464974032" sldId="1075"/>
            <ac:spMk id="2" creationId="{22028501-E4B7-47E1-8DD2-FA8FCE12BB8F}"/>
          </ac:spMkLst>
        </pc:spChg>
        <pc:spChg chg="mod">
          <ac:chgData name="Jade Cincotta" userId="ddd7473c-5421-4e7e-8e59-ff18d221bcc9" providerId="ADAL" clId="{03254484-257C-486C-97B3-04E14457FA65}" dt="2021-08-19T01:22:07.610" v="799" actId="13926"/>
          <ac:spMkLst>
            <pc:docMk/>
            <pc:sldMk cId="2464974032" sldId="1075"/>
            <ac:spMk id="3" creationId="{BD9F6EAB-4E9B-4E98-AB75-646017E08625}"/>
          </ac:spMkLst>
        </pc:spChg>
        <pc:spChg chg="del">
          <ac:chgData name="Jade Cincotta" userId="ddd7473c-5421-4e7e-8e59-ff18d221bcc9" providerId="ADAL" clId="{03254484-257C-486C-97B3-04E14457FA65}" dt="2021-08-19T01:22:10.245" v="800" actId="478"/>
          <ac:spMkLst>
            <pc:docMk/>
            <pc:sldMk cId="2464974032" sldId="1075"/>
            <ac:spMk id="5" creationId="{E4DA121C-E254-403B-8D16-3BF2214C860E}"/>
          </ac:spMkLst>
        </pc:spChg>
      </pc:sldChg>
      <pc:sldChg chg="add del">
        <pc:chgData name="Jade Cincotta" userId="ddd7473c-5421-4e7e-8e59-ff18d221bcc9" providerId="ADAL" clId="{03254484-257C-486C-97B3-04E14457FA65}" dt="2021-08-19T01:32:51.188" v="1083" actId="47"/>
        <pc:sldMkLst>
          <pc:docMk/>
          <pc:sldMk cId="2929249727" sldId="1076"/>
        </pc:sldMkLst>
      </pc:sldChg>
      <pc:sldChg chg="add del">
        <pc:chgData name="Jade Cincotta" userId="ddd7473c-5421-4e7e-8e59-ff18d221bcc9" providerId="ADAL" clId="{03254484-257C-486C-97B3-04E14457FA65}" dt="2021-08-19T01:21:30.462" v="790" actId="47"/>
        <pc:sldMkLst>
          <pc:docMk/>
          <pc:sldMk cId="3133883708" sldId="1076"/>
        </pc:sldMkLst>
      </pc:sldChg>
      <pc:sldChg chg="add del">
        <pc:chgData name="Jade Cincotta" userId="ddd7473c-5421-4e7e-8e59-ff18d221bcc9" providerId="ADAL" clId="{03254484-257C-486C-97B3-04E14457FA65}" dt="2021-08-19T01:32:54.523" v="1084" actId="47"/>
        <pc:sldMkLst>
          <pc:docMk/>
          <pc:sldMk cId="2591320013" sldId="1077"/>
        </pc:sldMkLst>
      </pc:sldChg>
      <pc:sldChg chg="add del">
        <pc:chgData name="Jade Cincotta" userId="ddd7473c-5421-4e7e-8e59-ff18d221bcc9" providerId="ADAL" clId="{03254484-257C-486C-97B3-04E14457FA65}" dt="2021-08-19T01:31:22.002" v="1063" actId="47"/>
        <pc:sldMkLst>
          <pc:docMk/>
          <pc:sldMk cId="366253396" sldId="1078"/>
        </pc:sldMkLst>
      </pc:sldChg>
      <pc:sldChg chg="modSp add mod">
        <pc:chgData name="Jade Cincotta" userId="ddd7473c-5421-4e7e-8e59-ff18d221bcc9" providerId="ADAL" clId="{03254484-257C-486C-97B3-04E14457FA65}" dt="2021-08-19T01:29:55.951" v="1032" actId="14100"/>
        <pc:sldMkLst>
          <pc:docMk/>
          <pc:sldMk cId="3491606020" sldId="1079"/>
        </pc:sldMkLst>
        <pc:spChg chg="mod">
          <ac:chgData name="Jade Cincotta" userId="ddd7473c-5421-4e7e-8e59-ff18d221bcc9" providerId="ADAL" clId="{03254484-257C-486C-97B3-04E14457FA65}" dt="2021-08-19T01:26:35.695" v="922" actId="20577"/>
          <ac:spMkLst>
            <pc:docMk/>
            <pc:sldMk cId="3491606020" sldId="1079"/>
            <ac:spMk id="2" creationId="{22028501-E4B7-47E1-8DD2-FA8FCE12BB8F}"/>
          </ac:spMkLst>
        </pc:spChg>
        <pc:spChg chg="mod">
          <ac:chgData name="Jade Cincotta" userId="ddd7473c-5421-4e7e-8e59-ff18d221bcc9" providerId="ADAL" clId="{03254484-257C-486C-97B3-04E14457FA65}" dt="2021-08-19T01:28:44.018" v="928" actId="13926"/>
          <ac:spMkLst>
            <pc:docMk/>
            <pc:sldMk cId="3491606020" sldId="1079"/>
            <ac:spMk id="3" creationId="{BD9F6EAB-4E9B-4E98-AB75-646017E08625}"/>
          </ac:spMkLst>
        </pc:spChg>
        <pc:spChg chg="mod">
          <ac:chgData name="Jade Cincotta" userId="ddd7473c-5421-4e7e-8e59-ff18d221bcc9" providerId="ADAL" clId="{03254484-257C-486C-97B3-04E14457FA65}" dt="2021-08-19T01:29:55.951" v="1032" actId="14100"/>
          <ac:spMkLst>
            <pc:docMk/>
            <pc:sldMk cId="3491606020" sldId="1079"/>
            <ac:spMk id="5" creationId="{E4DA121C-E254-403B-8D16-3BF2214C860E}"/>
          </ac:spMkLst>
        </pc:spChg>
      </pc:sldChg>
      <pc:sldChg chg="delSp modSp add mod">
        <pc:chgData name="Jade Cincotta" userId="ddd7473c-5421-4e7e-8e59-ff18d221bcc9" providerId="ADAL" clId="{03254484-257C-486C-97B3-04E14457FA65}" dt="2021-08-19T01:31:08.949" v="1061" actId="13926"/>
        <pc:sldMkLst>
          <pc:docMk/>
          <pc:sldMk cId="786238610" sldId="1080"/>
        </pc:sldMkLst>
        <pc:spChg chg="mod">
          <ac:chgData name="Jade Cincotta" userId="ddd7473c-5421-4e7e-8e59-ff18d221bcc9" providerId="ADAL" clId="{03254484-257C-486C-97B3-04E14457FA65}" dt="2021-08-19T01:30:21.377" v="1049"/>
          <ac:spMkLst>
            <pc:docMk/>
            <pc:sldMk cId="786238610" sldId="1080"/>
            <ac:spMk id="2" creationId="{22028501-E4B7-47E1-8DD2-FA8FCE12BB8F}"/>
          </ac:spMkLst>
        </pc:spChg>
        <pc:spChg chg="mod">
          <ac:chgData name="Jade Cincotta" userId="ddd7473c-5421-4e7e-8e59-ff18d221bcc9" providerId="ADAL" clId="{03254484-257C-486C-97B3-04E14457FA65}" dt="2021-08-19T01:31:08.949" v="1061" actId="13926"/>
          <ac:spMkLst>
            <pc:docMk/>
            <pc:sldMk cId="786238610" sldId="1080"/>
            <ac:spMk id="3" creationId="{BD9F6EAB-4E9B-4E98-AB75-646017E08625}"/>
          </ac:spMkLst>
        </pc:spChg>
        <pc:spChg chg="del">
          <ac:chgData name="Jade Cincotta" userId="ddd7473c-5421-4e7e-8e59-ff18d221bcc9" providerId="ADAL" clId="{03254484-257C-486C-97B3-04E14457FA65}" dt="2021-08-19T01:30:25.962" v="1050" actId="478"/>
          <ac:spMkLst>
            <pc:docMk/>
            <pc:sldMk cId="786238610" sldId="1080"/>
            <ac:spMk id="5" creationId="{E4DA121C-E254-403B-8D16-3BF2214C860E}"/>
          </ac:spMkLst>
        </pc:spChg>
      </pc:sldChg>
      <pc:sldChg chg="add del ord">
        <pc:chgData name="Jade Cincotta" userId="ddd7473c-5421-4e7e-8e59-ff18d221bcc9" providerId="ADAL" clId="{03254484-257C-486C-97B3-04E14457FA65}" dt="2021-08-19T05:35:40.941" v="3293" actId="47"/>
        <pc:sldMkLst>
          <pc:docMk/>
          <pc:sldMk cId="3397505195" sldId="1081"/>
        </pc:sldMkLst>
      </pc:sldChg>
      <pc:sldChg chg="modSp add mod">
        <pc:chgData name="Jade Cincotta" userId="ddd7473c-5421-4e7e-8e59-ff18d221bcc9" providerId="ADAL" clId="{03254484-257C-486C-97B3-04E14457FA65}" dt="2021-08-19T07:28:29.283" v="5627"/>
        <pc:sldMkLst>
          <pc:docMk/>
          <pc:sldMk cId="1537950007" sldId="1082"/>
        </pc:sldMkLst>
        <pc:spChg chg="mod">
          <ac:chgData name="Jade Cincotta" userId="ddd7473c-5421-4e7e-8e59-ff18d221bcc9" providerId="ADAL" clId="{03254484-257C-486C-97B3-04E14457FA65}" dt="2021-08-19T07:28:29.283" v="5627"/>
          <ac:spMkLst>
            <pc:docMk/>
            <pc:sldMk cId="1537950007" sldId="1082"/>
            <ac:spMk id="5" creationId="{F98A7E2B-7615-4389-B11A-E5314235F610}"/>
          </ac:spMkLst>
        </pc:spChg>
      </pc:sldChg>
      <pc:sldChg chg="addSp modSp new del mod ord modNotesTx">
        <pc:chgData name="Jade Cincotta" userId="ddd7473c-5421-4e7e-8e59-ff18d221bcc9" providerId="ADAL" clId="{03254484-257C-486C-97B3-04E14457FA65}" dt="2021-08-19T02:14:35.297" v="3024" actId="2696"/>
        <pc:sldMkLst>
          <pc:docMk/>
          <pc:sldMk cId="3283012246" sldId="1082"/>
        </pc:sldMkLst>
        <pc:spChg chg="mod">
          <ac:chgData name="Jade Cincotta" userId="ddd7473c-5421-4e7e-8e59-ff18d221bcc9" providerId="ADAL" clId="{03254484-257C-486C-97B3-04E14457FA65}" dt="2021-08-19T01:35:41.959" v="1170" actId="20577"/>
          <ac:spMkLst>
            <pc:docMk/>
            <pc:sldMk cId="3283012246" sldId="1082"/>
            <ac:spMk id="2" creationId="{6A349630-FC26-46B8-8AD9-7D3DEE46C671}"/>
          </ac:spMkLst>
        </pc:spChg>
        <pc:spChg chg="mod">
          <ac:chgData name="Jade Cincotta" userId="ddd7473c-5421-4e7e-8e59-ff18d221bcc9" providerId="ADAL" clId="{03254484-257C-486C-97B3-04E14457FA65}" dt="2021-08-19T01:38:10.591" v="1317" actId="20577"/>
          <ac:spMkLst>
            <pc:docMk/>
            <pc:sldMk cId="3283012246" sldId="1082"/>
            <ac:spMk id="3" creationId="{F92C7808-F949-4C81-9C6C-3C5A016F770A}"/>
          </ac:spMkLst>
        </pc:spChg>
        <pc:spChg chg="add mod">
          <ac:chgData name="Jade Cincotta" userId="ddd7473c-5421-4e7e-8e59-ff18d221bcc9" providerId="ADAL" clId="{03254484-257C-486C-97B3-04E14457FA65}" dt="2021-08-19T02:00:17.335" v="2747" actId="1076"/>
          <ac:spMkLst>
            <pc:docMk/>
            <pc:sldMk cId="3283012246" sldId="1082"/>
            <ac:spMk id="5" creationId="{F98A7E2B-7615-4389-B11A-E5314235F610}"/>
          </ac:spMkLst>
        </pc:spChg>
      </pc:sldChg>
      <pc:sldChg chg="addSp modSp new mod modNotesTx">
        <pc:chgData name="Jade Cincotta" userId="ddd7473c-5421-4e7e-8e59-ff18d221bcc9" providerId="ADAL" clId="{03254484-257C-486C-97B3-04E14457FA65}" dt="2021-08-19T07:28:21.218" v="5626"/>
        <pc:sldMkLst>
          <pc:docMk/>
          <pc:sldMk cId="2779684221" sldId="1083"/>
        </pc:sldMkLst>
        <pc:spChg chg="mod">
          <ac:chgData name="Jade Cincotta" userId="ddd7473c-5421-4e7e-8e59-ff18d221bcc9" providerId="ADAL" clId="{03254484-257C-486C-97B3-04E14457FA65}" dt="2021-08-19T01:45:28.584" v="1952" actId="1076"/>
          <ac:spMkLst>
            <pc:docMk/>
            <pc:sldMk cId="2779684221" sldId="1083"/>
            <ac:spMk id="2" creationId="{9894D7C2-C56E-4684-8240-4001D27DAB7D}"/>
          </ac:spMkLst>
        </pc:spChg>
        <pc:spChg chg="mod">
          <ac:chgData name="Jade Cincotta" userId="ddd7473c-5421-4e7e-8e59-ff18d221bcc9" providerId="ADAL" clId="{03254484-257C-486C-97B3-04E14457FA65}" dt="2021-08-19T01:39:37.913" v="1525" actId="14100"/>
          <ac:spMkLst>
            <pc:docMk/>
            <pc:sldMk cId="2779684221" sldId="1083"/>
            <ac:spMk id="3" creationId="{1F477C7F-0814-4BA8-A0D2-E5A31EA16765}"/>
          </ac:spMkLst>
        </pc:spChg>
        <pc:spChg chg="add mod">
          <ac:chgData name="Jade Cincotta" userId="ddd7473c-5421-4e7e-8e59-ff18d221bcc9" providerId="ADAL" clId="{03254484-257C-486C-97B3-04E14457FA65}" dt="2021-08-19T07:28:21.218" v="5626"/>
          <ac:spMkLst>
            <pc:docMk/>
            <pc:sldMk cId="2779684221" sldId="1083"/>
            <ac:spMk id="5" creationId="{DD756C2F-6C4D-4981-892A-D902B0EC1A0C}"/>
          </ac:spMkLst>
        </pc:spChg>
      </pc:sldChg>
      <pc:sldChg chg="add">
        <pc:chgData name="Jade Cincotta" userId="ddd7473c-5421-4e7e-8e59-ff18d221bcc9" providerId="ADAL" clId="{03254484-257C-486C-97B3-04E14457FA65}" dt="2021-08-19T01:41:25.399" v="1546"/>
        <pc:sldMkLst>
          <pc:docMk/>
          <pc:sldMk cId="4104203307" sldId="1084"/>
        </pc:sldMkLst>
      </pc:sldChg>
      <pc:sldChg chg="addSp delSp modSp new mod">
        <pc:chgData name="Jade Cincotta" userId="ddd7473c-5421-4e7e-8e59-ff18d221bcc9" providerId="ADAL" clId="{03254484-257C-486C-97B3-04E14457FA65}" dt="2021-08-19T07:32:23.775" v="5763" actId="478"/>
        <pc:sldMkLst>
          <pc:docMk/>
          <pc:sldMk cId="3067427530" sldId="1085"/>
        </pc:sldMkLst>
        <pc:spChg chg="mod">
          <ac:chgData name="Jade Cincotta" userId="ddd7473c-5421-4e7e-8e59-ff18d221bcc9" providerId="ADAL" clId="{03254484-257C-486C-97B3-04E14457FA65}" dt="2021-08-19T07:31:51.238" v="5708" actId="1076"/>
          <ac:spMkLst>
            <pc:docMk/>
            <pc:sldMk cId="3067427530" sldId="1085"/>
            <ac:spMk id="2" creationId="{464B0335-CC14-4202-97C7-6DCCCBB6E47B}"/>
          </ac:spMkLst>
        </pc:spChg>
        <pc:spChg chg="del mod">
          <ac:chgData name="Jade Cincotta" userId="ddd7473c-5421-4e7e-8e59-ff18d221bcc9" providerId="ADAL" clId="{03254484-257C-486C-97B3-04E14457FA65}" dt="2021-08-19T07:31:43.514" v="5707" actId="478"/>
          <ac:spMkLst>
            <pc:docMk/>
            <pc:sldMk cId="3067427530" sldId="1085"/>
            <ac:spMk id="3" creationId="{39DA8095-6434-4FB6-A46D-D69DC86E8313}"/>
          </ac:spMkLst>
        </pc:spChg>
        <pc:spChg chg="add del mod">
          <ac:chgData name="Jade Cincotta" userId="ddd7473c-5421-4e7e-8e59-ff18d221bcc9" providerId="ADAL" clId="{03254484-257C-486C-97B3-04E14457FA65}" dt="2021-08-19T07:32:23.775" v="5763" actId="478"/>
          <ac:spMkLst>
            <pc:docMk/>
            <pc:sldMk cId="3067427530" sldId="1085"/>
            <ac:spMk id="5" creationId="{A91C5BC5-1405-46BC-A37B-8F9F22B879BF}"/>
          </ac:spMkLst>
        </pc:spChg>
      </pc:sldChg>
      <pc:sldChg chg="addSp modSp new mod modNotesTx">
        <pc:chgData name="Jade Cincotta" userId="ddd7473c-5421-4e7e-8e59-ff18d221bcc9" providerId="ADAL" clId="{03254484-257C-486C-97B3-04E14457FA65}" dt="2021-08-19T07:29:03.371" v="5690" actId="1076"/>
        <pc:sldMkLst>
          <pc:docMk/>
          <pc:sldMk cId="2022383092" sldId="1086"/>
        </pc:sldMkLst>
        <pc:spChg chg="mod">
          <ac:chgData name="Jade Cincotta" userId="ddd7473c-5421-4e7e-8e59-ff18d221bcc9" providerId="ADAL" clId="{03254484-257C-486C-97B3-04E14457FA65}" dt="2021-08-19T01:42:56.245" v="1641" actId="20577"/>
          <ac:spMkLst>
            <pc:docMk/>
            <pc:sldMk cId="2022383092" sldId="1086"/>
            <ac:spMk id="2" creationId="{F24A4B70-2729-4C7C-A72D-E282B33DF579}"/>
          </ac:spMkLst>
        </pc:spChg>
        <pc:spChg chg="mod">
          <ac:chgData name="Jade Cincotta" userId="ddd7473c-5421-4e7e-8e59-ff18d221bcc9" providerId="ADAL" clId="{03254484-257C-486C-97B3-04E14457FA65}" dt="2021-08-19T01:43:52.564" v="1942" actId="20577"/>
          <ac:spMkLst>
            <pc:docMk/>
            <pc:sldMk cId="2022383092" sldId="1086"/>
            <ac:spMk id="3" creationId="{2D8D3F48-7C5A-40EA-8ED9-323B3289A87B}"/>
          </ac:spMkLst>
        </pc:spChg>
        <pc:spChg chg="add mod">
          <ac:chgData name="Jade Cincotta" userId="ddd7473c-5421-4e7e-8e59-ff18d221bcc9" providerId="ADAL" clId="{03254484-257C-486C-97B3-04E14457FA65}" dt="2021-08-19T07:29:03.371" v="5690" actId="1076"/>
          <ac:spMkLst>
            <pc:docMk/>
            <pc:sldMk cId="2022383092" sldId="1086"/>
            <ac:spMk id="5" creationId="{98DDAF3B-FA16-45CF-AA5B-2745D9A300C2}"/>
          </ac:spMkLst>
        </pc:spChg>
      </pc:sldChg>
      <pc:sldChg chg="addSp modSp new mod">
        <pc:chgData name="Jade Cincotta" userId="ddd7473c-5421-4e7e-8e59-ff18d221bcc9" providerId="ADAL" clId="{03254484-257C-486C-97B3-04E14457FA65}" dt="2021-08-19T07:28:13.729" v="5625" actId="20577"/>
        <pc:sldMkLst>
          <pc:docMk/>
          <pc:sldMk cId="4182902553" sldId="1087"/>
        </pc:sldMkLst>
        <pc:spChg chg="mod">
          <ac:chgData name="Jade Cincotta" userId="ddd7473c-5421-4e7e-8e59-ff18d221bcc9" providerId="ADAL" clId="{03254484-257C-486C-97B3-04E14457FA65}" dt="2021-08-19T01:46:33.143" v="2025" actId="20577"/>
          <ac:spMkLst>
            <pc:docMk/>
            <pc:sldMk cId="4182902553" sldId="1087"/>
            <ac:spMk id="2" creationId="{6AAA93B3-E457-4CD9-9804-8AEDD3238CFD}"/>
          </ac:spMkLst>
        </pc:spChg>
        <pc:spChg chg="mod">
          <ac:chgData name="Jade Cincotta" userId="ddd7473c-5421-4e7e-8e59-ff18d221bcc9" providerId="ADAL" clId="{03254484-257C-486C-97B3-04E14457FA65}" dt="2021-08-19T01:47:00.382" v="2135" actId="20577"/>
          <ac:spMkLst>
            <pc:docMk/>
            <pc:sldMk cId="4182902553" sldId="1087"/>
            <ac:spMk id="3" creationId="{AD78807E-D34C-48A0-85BC-DD1DD659095B}"/>
          </ac:spMkLst>
        </pc:spChg>
        <pc:spChg chg="add mod">
          <ac:chgData name="Jade Cincotta" userId="ddd7473c-5421-4e7e-8e59-ff18d221bcc9" providerId="ADAL" clId="{03254484-257C-486C-97B3-04E14457FA65}" dt="2021-08-19T07:28:13.729" v="5625" actId="20577"/>
          <ac:spMkLst>
            <pc:docMk/>
            <pc:sldMk cId="4182902553" sldId="1087"/>
            <ac:spMk id="5" creationId="{2F6D53FC-47B8-4AE5-B68B-0A1F51F9A059}"/>
          </ac:spMkLst>
        </pc:spChg>
      </pc:sldChg>
      <pc:sldChg chg="addSp delSp modSp new del mod ord">
        <pc:chgData name="Jade Cincotta" userId="ddd7473c-5421-4e7e-8e59-ff18d221bcc9" providerId="ADAL" clId="{03254484-257C-486C-97B3-04E14457FA65}" dt="2021-08-19T02:14:35.297" v="3024" actId="2696"/>
        <pc:sldMkLst>
          <pc:docMk/>
          <pc:sldMk cId="2258909684" sldId="1088"/>
        </pc:sldMkLst>
        <pc:spChg chg="mod">
          <ac:chgData name="Jade Cincotta" userId="ddd7473c-5421-4e7e-8e59-ff18d221bcc9" providerId="ADAL" clId="{03254484-257C-486C-97B3-04E14457FA65}" dt="2021-08-19T02:00:43.005" v="2837" actId="20577"/>
          <ac:spMkLst>
            <pc:docMk/>
            <pc:sldMk cId="2258909684" sldId="1088"/>
            <ac:spMk id="2" creationId="{D1B36724-270E-494B-9701-B5CE1D3017EC}"/>
          </ac:spMkLst>
        </pc:spChg>
        <pc:spChg chg="del">
          <ac:chgData name="Jade Cincotta" userId="ddd7473c-5421-4e7e-8e59-ff18d221bcc9" providerId="ADAL" clId="{03254484-257C-486C-97B3-04E14457FA65}" dt="2021-08-19T02:00:45.231" v="2838" actId="22"/>
          <ac:spMkLst>
            <pc:docMk/>
            <pc:sldMk cId="2258909684" sldId="1088"/>
            <ac:spMk id="3" creationId="{B4760782-8D26-4FB6-9AD7-67907E9554B5}"/>
          </ac:spMkLst>
        </pc:spChg>
        <pc:spChg chg="add mod">
          <ac:chgData name="Jade Cincotta" userId="ddd7473c-5421-4e7e-8e59-ff18d221bcc9" providerId="ADAL" clId="{03254484-257C-486C-97B3-04E14457FA65}" dt="2021-08-19T02:01:38.772" v="2849" actId="14100"/>
          <ac:spMkLst>
            <pc:docMk/>
            <pc:sldMk cId="2258909684" sldId="1088"/>
            <ac:spMk id="6" creationId="{E5850712-7F79-4CFA-99AA-52D24DF13D51}"/>
          </ac:spMkLst>
        </pc:spChg>
        <pc:spChg chg="add mod">
          <ac:chgData name="Jade Cincotta" userId="ddd7473c-5421-4e7e-8e59-ff18d221bcc9" providerId="ADAL" clId="{03254484-257C-486C-97B3-04E14457FA65}" dt="2021-08-19T02:12:30.334" v="2920" actId="14100"/>
          <ac:spMkLst>
            <pc:docMk/>
            <pc:sldMk cId="2258909684" sldId="1088"/>
            <ac:spMk id="18" creationId="{10FD0B34-D087-447C-A06F-53D9F18130B3}"/>
          </ac:spMkLst>
        </pc:spChg>
        <pc:grpChg chg="mod">
          <ac:chgData name="Jade Cincotta" userId="ddd7473c-5421-4e7e-8e59-ff18d221bcc9" providerId="ADAL" clId="{03254484-257C-486C-97B3-04E14457FA65}" dt="2021-08-19T02:10:16.854" v="2885"/>
          <ac:grpSpMkLst>
            <pc:docMk/>
            <pc:sldMk cId="2258909684" sldId="1088"/>
            <ac:grpSpMk id="15" creationId="{483833DA-9C8F-407F-8624-42F63FEB26BB}"/>
          </ac:grpSpMkLst>
        </pc:grpChg>
        <pc:grpChg chg="mod">
          <ac:chgData name="Jade Cincotta" userId="ddd7473c-5421-4e7e-8e59-ff18d221bcc9" providerId="ADAL" clId="{03254484-257C-486C-97B3-04E14457FA65}" dt="2021-08-19T02:10:22.190" v="2889"/>
          <ac:grpSpMkLst>
            <pc:docMk/>
            <pc:sldMk cId="2258909684" sldId="1088"/>
            <ac:grpSpMk id="17" creationId="{512968CB-B345-4C8D-9F0F-6DB36B2D0DBB}"/>
          </ac:grpSpMkLst>
        </pc:grpChg>
        <pc:picChg chg="add mod ord">
          <ac:chgData name="Jade Cincotta" userId="ddd7473c-5421-4e7e-8e59-ff18d221bcc9" providerId="ADAL" clId="{03254484-257C-486C-97B3-04E14457FA65}" dt="2021-08-19T02:00:50.563" v="2841" actId="1076"/>
          <ac:picMkLst>
            <pc:docMk/>
            <pc:sldMk cId="2258909684" sldId="1088"/>
            <ac:picMk id="5" creationId="{64416259-ADF6-4E16-A3AC-5309E731FF50}"/>
          </ac:picMkLst>
        </pc:picChg>
        <pc:picChg chg="add mod">
          <ac:chgData name="Jade Cincotta" userId="ddd7473c-5421-4e7e-8e59-ff18d221bcc9" providerId="ADAL" clId="{03254484-257C-486C-97B3-04E14457FA65}" dt="2021-08-19T02:12:08.233" v="2913" actId="1076"/>
          <ac:picMkLst>
            <pc:docMk/>
            <pc:sldMk cId="2258909684" sldId="1088"/>
            <ac:picMk id="8" creationId="{640200E0-EE33-4933-9370-2D428138D282}"/>
          </ac:picMkLst>
        </pc:picChg>
        <pc:picChg chg="add mod">
          <ac:chgData name="Jade Cincotta" userId="ddd7473c-5421-4e7e-8e59-ff18d221bcc9" providerId="ADAL" clId="{03254484-257C-486C-97B3-04E14457FA65}" dt="2021-08-19T02:09:40.391" v="2877" actId="1076"/>
          <ac:picMkLst>
            <pc:docMk/>
            <pc:sldMk cId="2258909684" sldId="1088"/>
            <ac:picMk id="10" creationId="{2ED4F824-800C-4B4C-AB91-CFE53BBAC0E4}"/>
          </ac:picMkLst>
        </pc:picChg>
        <pc:inkChg chg="add del">
          <ac:chgData name="Jade Cincotta" userId="ddd7473c-5421-4e7e-8e59-ff18d221bcc9" providerId="ADAL" clId="{03254484-257C-486C-97B3-04E14457FA65}" dt="2021-08-19T02:10:04.138" v="2879" actId="478"/>
          <ac:inkMkLst>
            <pc:docMk/>
            <pc:sldMk cId="2258909684" sldId="1088"/>
            <ac:inkMk id="11" creationId="{D8D73BFD-F3A6-41FA-B0A5-20E97C059B82}"/>
          </ac:inkMkLst>
        </pc:inkChg>
        <pc:inkChg chg="add del mod">
          <ac:chgData name="Jade Cincotta" userId="ddd7473c-5421-4e7e-8e59-ff18d221bcc9" providerId="ADAL" clId="{03254484-257C-486C-97B3-04E14457FA65}" dt="2021-08-19T02:10:29.242" v="2891" actId="478"/>
          <ac:inkMkLst>
            <pc:docMk/>
            <pc:sldMk cId="2258909684" sldId="1088"/>
            <ac:inkMk id="12" creationId="{4D152786-AC11-46C4-A48C-386186E55155}"/>
          </ac:inkMkLst>
        </pc:inkChg>
        <pc:inkChg chg="add del mod">
          <ac:chgData name="Jade Cincotta" userId="ddd7473c-5421-4e7e-8e59-ff18d221bcc9" providerId="ADAL" clId="{03254484-257C-486C-97B3-04E14457FA65}" dt="2021-08-19T02:10:22.564" v="2890" actId="9405"/>
          <ac:inkMkLst>
            <pc:docMk/>
            <pc:sldMk cId="2258909684" sldId="1088"/>
            <ac:inkMk id="13" creationId="{8ED8F082-90E9-48F2-B230-98B646FC6D2E}"/>
          </ac:inkMkLst>
        </pc:inkChg>
        <pc:inkChg chg="add del mod">
          <ac:chgData name="Jade Cincotta" userId="ddd7473c-5421-4e7e-8e59-ff18d221bcc9" providerId="ADAL" clId="{03254484-257C-486C-97B3-04E14457FA65}" dt="2021-08-19T02:10:16.854" v="2885"/>
          <ac:inkMkLst>
            <pc:docMk/>
            <pc:sldMk cId="2258909684" sldId="1088"/>
            <ac:inkMk id="14" creationId="{501B1B93-BCBD-4573-B55C-B4DF8754AD26}"/>
          </ac:inkMkLst>
        </pc:inkChg>
        <pc:inkChg chg="add del mod">
          <ac:chgData name="Jade Cincotta" userId="ddd7473c-5421-4e7e-8e59-ff18d221bcc9" providerId="ADAL" clId="{03254484-257C-486C-97B3-04E14457FA65}" dt="2021-08-19T02:10:22.190" v="2889"/>
          <ac:inkMkLst>
            <pc:docMk/>
            <pc:sldMk cId="2258909684" sldId="1088"/>
            <ac:inkMk id="16" creationId="{9B1F2DA1-F847-4913-92F0-9B9AFF744EE9}"/>
          </ac:inkMkLst>
        </pc:inkChg>
      </pc:sldChg>
      <pc:sldChg chg="modSp add mod">
        <pc:chgData name="Jade Cincotta" userId="ddd7473c-5421-4e7e-8e59-ff18d221bcc9" providerId="ADAL" clId="{03254484-257C-486C-97B3-04E14457FA65}" dt="2021-08-19T07:28:52.425" v="5688" actId="20577"/>
        <pc:sldMkLst>
          <pc:docMk/>
          <pc:sldMk cId="3030537649" sldId="1088"/>
        </pc:sldMkLst>
        <pc:spChg chg="mod">
          <ac:chgData name="Jade Cincotta" userId="ddd7473c-5421-4e7e-8e59-ff18d221bcc9" providerId="ADAL" clId="{03254484-257C-486C-97B3-04E14457FA65}" dt="2021-08-19T07:28:52.425" v="5688" actId="20577"/>
          <ac:spMkLst>
            <pc:docMk/>
            <pc:sldMk cId="3030537649" sldId="1088"/>
            <ac:spMk id="2" creationId="{D1B36724-270E-494B-9701-B5CE1D3017EC}"/>
          </ac:spMkLst>
        </pc:spChg>
      </pc:sldChg>
      <pc:sldChg chg="addSp delSp modSp new mod">
        <pc:chgData name="Jade Cincotta" userId="ddd7473c-5421-4e7e-8e59-ff18d221bcc9" providerId="ADAL" clId="{03254484-257C-486C-97B3-04E14457FA65}" dt="2021-08-19T07:29:40.152" v="5697"/>
        <pc:sldMkLst>
          <pc:docMk/>
          <pc:sldMk cId="1706396900" sldId="1089"/>
        </pc:sldMkLst>
        <pc:spChg chg="mod">
          <ac:chgData name="Jade Cincotta" userId="ddd7473c-5421-4e7e-8e59-ff18d221bcc9" providerId="ADAL" clId="{03254484-257C-486C-97B3-04E14457FA65}" dt="2021-08-19T05:33:25.940" v="3209" actId="1076"/>
          <ac:spMkLst>
            <pc:docMk/>
            <pc:sldMk cId="1706396900" sldId="1089"/>
            <ac:spMk id="2" creationId="{5CFCED41-6494-4A94-ACBB-0A32CBF01BE2}"/>
          </ac:spMkLst>
        </pc:spChg>
        <pc:spChg chg="mod">
          <ac:chgData name="Jade Cincotta" userId="ddd7473c-5421-4e7e-8e59-ff18d221bcc9" providerId="ADAL" clId="{03254484-257C-486C-97B3-04E14457FA65}" dt="2021-08-19T05:36:24.648" v="3299" actId="20577"/>
          <ac:spMkLst>
            <pc:docMk/>
            <pc:sldMk cId="1706396900" sldId="1089"/>
            <ac:spMk id="3" creationId="{7A7A3B82-EFB0-4CCC-B4B0-4318BDD6C55A}"/>
          </ac:spMkLst>
        </pc:spChg>
        <pc:spChg chg="add del">
          <ac:chgData name="Jade Cincotta" userId="ddd7473c-5421-4e7e-8e59-ff18d221bcc9" providerId="ADAL" clId="{03254484-257C-486C-97B3-04E14457FA65}" dt="2021-08-19T07:29:21.487" v="5693" actId="478"/>
          <ac:spMkLst>
            <pc:docMk/>
            <pc:sldMk cId="1706396900" sldId="1089"/>
            <ac:spMk id="5" creationId="{87FD5A90-82F1-40CC-8C76-770790BEB4C5}"/>
          </ac:spMkLst>
        </pc:spChg>
        <pc:spChg chg="add mod">
          <ac:chgData name="Jade Cincotta" userId="ddd7473c-5421-4e7e-8e59-ff18d221bcc9" providerId="ADAL" clId="{03254484-257C-486C-97B3-04E14457FA65}" dt="2021-08-19T07:29:40.152" v="5697"/>
          <ac:spMkLst>
            <pc:docMk/>
            <pc:sldMk cId="1706396900" sldId="1089"/>
            <ac:spMk id="6" creationId="{A9746B99-203A-4228-876D-5D50E0D755E1}"/>
          </ac:spMkLst>
        </pc:spChg>
      </pc:sldChg>
      <pc:sldChg chg="modSp new mod">
        <pc:chgData name="Jade Cincotta" userId="ddd7473c-5421-4e7e-8e59-ff18d221bcc9" providerId="ADAL" clId="{03254484-257C-486C-97B3-04E14457FA65}" dt="2021-08-19T07:30:48.779" v="5698" actId="1076"/>
        <pc:sldMkLst>
          <pc:docMk/>
          <pc:sldMk cId="773140374" sldId="1090"/>
        </pc:sldMkLst>
        <pc:spChg chg="mod">
          <ac:chgData name="Jade Cincotta" userId="ddd7473c-5421-4e7e-8e59-ff18d221bcc9" providerId="ADAL" clId="{03254484-257C-486C-97B3-04E14457FA65}" dt="2021-08-19T05:37:00.903" v="3357" actId="20577"/>
          <ac:spMkLst>
            <pc:docMk/>
            <pc:sldMk cId="773140374" sldId="1090"/>
            <ac:spMk id="2" creationId="{8ED5E0B6-422C-4A79-B88B-CA6204CE8595}"/>
          </ac:spMkLst>
        </pc:spChg>
        <pc:spChg chg="mod">
          <ac:chgData name="Jade Cincotta" userId="ddd7473c-5421-4e7e-8e59-ff18d221bcc9" providerId="ADAL" clId="{03254484-257C-486C-97B3-04E14457FA65}" dt="2021-08-19T07:30:48.779" v="5698" actId="1076"/>
          <ac:spMkLst>
            <pc:docMk/>
            <pc:sldMk cId="773140374" sldId="1090"/>
            <ac:spMk id="3" creationId="{9A925A7F-0F40-4D96-A2D1-9EAA25F8A77D}"/>
          </ac:spMkLst>
        </pc:spChg>
      </pc:sldChg>
      <pc:sldChg chg="addSp delSp modSp new mod">
        <pc:chgData name="Jade Cincotta" userId="ddd7473c-5421-4e7e-8e59-ff18d221bcc9" providerId="ADAL" clId="{03254484-257C-486C-97B3-04E14457FA65}" dt="2021-08-19T06:24:52.348" v="5609" actId="1076"/>
        <pc:sldMkLst>
          <pc:docMk/>
          <pc:sldMk cId="724490200" sldId="1091"/>
        </pc:sldMkLst>
        <pc:spChg chg="mod">
          <ac:chgData name="Jade Cincotta" userId="ddd7473c-5421-4e7e-8e59-ff18d221bcc9" providerId="ADAL" clId="{03254484-257C-486C-97B3-04E14457FA65}" dt="2021-08-19T05:37:11.663" v="3401" actId="20577"/>
          <ac:spMkLst>
            <pc:docMk/>
            <pc:sldMk cId="724490200" sldId="1091"/>
            <ac:spMk id="2" creationId="{84F75E56-A5B7-477B-A7F6-99D0B285F333}"/>
          </ac:spMkLst>
        </pc:spChg>
        <pc:spChg chg="mod">
          <ac:chgData name="Jade Cincotta" userId="ddd7473c-5421-4e7e-8e59-ff18d221bcc9" providerId="ADAL" clId="{03254484-257C-486C-97B3-04E14457FA65}" dt="2021-08-19T06:20:35.806" v="4793" actId="1076"/>
          <ac:spMkLst>
            <pc:docMk/>
            <pc:sldMk cId="724490200" sldId="1091"/>
            <ac:spMk id="3" creationId="{85CC42A4-3159-4126-A3CF-8AF6DADB9451}"/>
          </ac:spMkLst>
        </pc:spChg>
        <pc:spChg chg="add del mod">
          <ac:chgData name="Jade Cincotta" userId="ddd7473c-5421-4e7e-8e59-ff18d221bcc9" providerId="ADAL" clId="{03254484-257C-486C-97B3-04E14457FA65}" dt="2021-08-19T06:17:12.275" v="4554" actId="478"/>
          <ac:spMkLst>
            <pc:docMk/>
            <pc:sldMk cId="724490200" sldId="1091"/>
            <ac:spMk id="5" creationId="{B365BF59-E7AB-49BE-899D-EF29C74F45DE}"/>
          </ac:spMkLst>
        </pc:spChg>
        <pc:spChg chg="add del mod">
          <ac:chgData name="Jade Cincotta" userId="ddd7473c-5421-4e7e-8e59-ff18d221bcc9" providerId="ADAL" clId="{03254484-257C-486C-97B3-04E14457FA65}" dt="2021-08-19T06:21:06.974" v="4800" actId="478"/>
          <ac:spMkLst>
            <pc:docMk/>
            <pc:sldMk cId="724490200" sldId="1091"/>
            <ac:spMk id="6" creationId="{B48E4E9E-B228-461D-9584-301177D05E17}"/>
          </ac:spMkLst>
        </pc:spChg>
        <pc:spChg chg="add mod">
          <ac:chgData name="Jade Cincotta" userId="ddd7473c-5421-4e7e-8e59-ff18d221bcc9" providerId="ADAL" clId="{03254484-257C-486C-97B3-04E14457FA65}" dt="2021-08-19T06:23:39.547" v="5531" actId="20577"/>
          <ac:spMkLst>
            <pc:docMk/>
            <pc:sldMk cId="724490200" sldId="1091"/>
            <ac:spMk id="7" creationId="{5C03FE39-5C7E-4016-B35B-3CF757976C22}"/>
          </ac:spMkLst>
        </pc:spChg>
        <pc:spChg chg="add mod">
          <ac:chgData name="Jade Cincotta" userId="ddd7473c-5421-4e7e-8e59-ff18d221bcc9" providerId="ADAL" clId="{03254484-257C-486C-97B3-04E14457FA65}" dt="2021-08-19T06:24:27.901" v="5598" actId="122"/>
          <ac:spMkLst>
            <pc:docMk/>
            <pc:sldMk cId="724490200" sldId="1091"/>
            <ac:spMk id="8" creationId="{C93A0929-A3B6-44D1-AF4A-EA2A735056E0}"/>
          </ac:spMkLst>
        </pc:spChg>
        <pc:spChg chg="add mod">
          <ac:chgData name="Jade Cincotta" userId="ddd7473c-5421-4e7e-8e59-ff18d221bcc9" providerId="ADAL" clId="{03254484-257C-486C-97B3-04E14457FA65}" dt="2021-08-19T06:24:52.348" v="5609" actId="1076"/>
          <ac:spMkLst>
            <pc:docMk/>
            <pc:sldMk cId="724490200" sldId="1091"/>
            <ac:spMk id="9" creationId="{918FBB10-7EF9-4F0C-9B5E-DBA6787BF985}"/>
          </ac:spMkLst>
        </pc:spChg>
      </pc:sldChg>
      <pc:sldChg chg="addSp modSp new mod modNotesTx">
        <pc:chgData name="Jade Cincotta" userId="ddd7473c-5421-4e7e-8e59-ff18d221bcc9" providerId="ADAL" clId="{03254484-257C-486C-97B3-04E14457FA65}" dt="2021-08-19T06:20:24.563" v="4789" actId="20577"/>
        <pc:sldMkLst>
          <pc:docMk/>
          <pc:sldMk cId="3273298175" sldId="1092"/>
        </pc:sldMkLst>
        <pc:spChg chg="mod">
          <ac:chgData name="Jade Cincotta" userId="ddd7473c-5421-4e7e-8e59-ff18d221bcc9" providerId="ADAL" clId="{03254484-257C-486C-97B3-04E14457FA65}" dt="2021-08-19T05:37:21.112" v="3426" actId="20577"/>
          <ac:spMkLst>
            <pc:docMk/>
            <pc:sldMk cId="3273298175" sldId="1092"/>
            <ac:spMk id="2" creationId="{7BDE3D50-6DC7-49D9-94D4-A2D702D7156C}"/>
          </ac:spMkLst>
        </pc:spChg>
        <pc:spChg chg="mod">
          <ac:chgData name="Jade Cincotta" userId="ddd7473c-5421-4e7e-8e59-ff18d221bcc9" providerId="ADAL" clId="{03254484-257C-486C-97B3-04E14457FA65}" dt="2021-08-19T06:16:39.740" v="4547" actId="404"/>
          <ac:spMkLst>
            <pc:docMk/>
            <pc:sldMk cId="3273298175" sldId="1092"/>
            <ac:spMk id="3" creationId="{684AA68C-12A6-4BFA-A7D4-BC0FF88C9DE3}"/>
          </ac:spMkLst>
        </pc:spChg>
        <pc:spChg chg="add mod">
          <ac:chgData name="Jade Cincotta" userId="ddd7473c-5421-4e7e-8e59-ff18d221bcc9" providerId="ADAL" clId="{03254484-257C-486C-97B3-04E14457FA65}" dt="2021-08-19T06:19:58.364" v="4600" actId="1076"/>
          <ac:spMkLst>
            <pc:docMk/>
            <pc:sldMk cId="3273298175" sldId="1092"/>
            <ac:spMk id="4" creationId="{64573DF9-8D5C-4985-9862-DA6F0C08B341}"/>
          </ac:spMkLst>
        </pc:spChg>
      </pc:sldChg>
      <pc:sldChg chg="addSp delSp modSp new mod">
        <pc:chgData name="Jade Cincotta" userId="ddd7473c-5421-4e7e-8e59-ff18d221bcc9" providerId="ADAL" clId="{03254484-257C-486C-97B3-04E14457FA65}" dt="2021-08-19T06:15:28.750" v="4541"/>
        <pc:sldMkLst>
          <pc:docMk/>
          <pc:sldMk cId="333788501" sldId="1093"/>
        </pc:sldMkLst>
        <pc:spChg chg="mod">
          <ac:chgData name="Jade Cincotta" userId="ddd7473c-5421-4e7e-8e59-ff18d221bcc9" providerId="ADAL" clId="{03254484-257C-486C-97B3-04E14457FA65}" dt="2021-08-19T05:37:43.742" v="3484" actId="20577"/>
          <ac:spMkLst>
            <pc:docMk/>
            <pc:sldMk cId="333788501" sldId="1093"/>
            <ac:spMk id="2" creationId="{7F263A03-4020-4ADA-8053-A5A8FB427374}"/>
          </ac:spMkLst>
        </pc:spChg>
        <pc:spChg chg="mod">
          <ac:chgData name="Jade Cincotta" userId="ddd7473c-5421-4e7e-8e59-ff18d221bcc9" providerId="ADAL" clId="{03254484-257C-486C-97B3-04E14457FA65}" dt="2021-08-19T05:42:42.103" v="3889" actId="20577"/>
          <ac:spMkLst>
            <pc:docMk/>
            <pc:sldMk cId="333788501" sldId="1093"/>
            <ac:spMk id="3" creationId="{97F1A865-04A4-456D-81EA-FFA8014CBB32}"/>
          </ac:spMkLst>
        </pc:spChg>
        <pc:spChg chg="add mod">
          <ac:chgData name="Jade Cincotta" userId="ddd7473c-5421-4e7e-8e59-ff18d221bcc9" providerId="ADAL" clId="{03254484-257C-486C-97B3-04E14457FA65}" dt="2021-08-19T06:15:28.750" v="4541"/>
          <ac:spMkLst>
            <pc:docMk/>
            <pc:sldMk cId="333788501" sldId="1093"/>
            <ac:spMk id="4" creationId="{A585C328-574E-4161-88F6-8F85A5301CAA}"/>
          </ac:spMkLst>
        </pc:spChg>
        <pc:spChg chg="add del mod">
          <ac:chgData name="Jade Cincotta" userId="ddd7473c-5421-4e7e-8e59-ff18d221bcc9" providerId="ADAL" clId="{03254484-257C-486C-97B3-04E14457FA65}" dt="2021-08-19T06:15:20.079" v="4538"/>
          <ac:spMkLst>
            <pc:docMk/>
            <pc:sldMk cId="333788501" sldId="1093"/>
            <ac:spMk id="5" creationId="{0E8BF6D1-6E37-4B35-9BEB-FEB7840C2F7F}"/>
          </ac:spMkLst>
        </pc:spChg>
      </pc:sldChg>
      <pc:sldChg chg="addSp modSp new mod">
        <pc:chgData name="Jade Cincotta" userId="ddd7473c-5421-4e7e-8e59-ff18d221bcc9" providerId="ADAL" clId="{03254484-257C-486C-97B3-04E14457FA65}" dt="2021-08-19T06:14:43.318" v="4535" actId="12"/>
        <pc:sldMkLst>
          <pc:docMk/>
          <pc:sldMk cId="2295620247" sldId="1094"/>
        </pc:sldMkLst>
        <pc:spChg chg="mod">
          <ac:chgData name="Jade Cincotta" userId="ddd7473c-5421-4e7e-8e59-ff18d221bcc9" providerId="ADAL" clId="{03254484-257C-486C-97B3-04E14457FA65}" dt="2021-08-19T05:38:12.250" v="3584" actId="1076"/>
          <ac:spMkLst>
            <pc:docMk/>
            <pc:sldMk cId="2295620247" sldId="1094"/>
            <ac:spMk id="2" creationId="{DA77D4CB-80EA-4B6D-8A47-41582784DBBD}"/>
          </ac:spMkLst>
        </pc:spChg>
        <pc:spChg chg="mod">
          <ac:chgData name="Jade Cincotta" userId="ddd7473c-5421-4e7e-8e59-ff18d221bcc9" providerId="ADAL" clId="{03254484-257C-486C-97B3-04E14457FA65}" dt="2021-08-19T05:43:03.033" v="3895" actId="20577"/>
          <ac:spMkLst>
            <pc:docMk/>
            <pc:sldMk cId="2295620247" sldId="1094"/>
            <ac:spMk id="3" creationId="{CFD2E6E8-38ED-4221-B8D4-256093FA0EE1}"/>
          </ac:spMkLst>
        </pc:spChg>
        <pc:spChg chg="add mod">
          <ac:chgData name="Jade Cincotta" userId="ddd7473c-5421-4e7e-8e59-ff18d221bcc9" providerId="ADAL" clId="{03254484-257C-486C-97B3-04E14457FA65}" dt="2021-08-19T06:14:43.318" v="4535" actId="12"/>
          <ac:spMkLst>
            <pc:docMk/>
            <pc:sldMk cId="2295620247" sldId="1094"/>
            <ac:spMk id="5" creationId="{B0C8FA0A-EDE8-4C14-A85C-A8033092FD26}"/>
          </ac:spMkLst>
        </pc:spChg>
      </pc:sldChg>
      <pc:sldChg chg="addSp delSp modSp new mod">
        <pc:chgData name="Jade Cincotta" userId="ddd7473c-5421-4e7e-8e59-ff18d221bcc9" providerId="ADAL" clId="{03254484-257C-486C-97B3-04E14457FA65}" dt="2021-08-19T06:13:11.726" v="4515" actId="1440"/>
        <pc:sldMkLst>
          <pc:docMk/>
          <pc:sldMk cId="374043942" sldId="1095"/>
        </pc:sldMkLst>
        <pc:spChg chg="mod">
          <ac:chgData name="Jade Cincotta" userId="ddd7473c-5421-4e7e-8e59-ff18d221bcc9" providerId="ADAL" clId="{03254484-257C-486C-97B3-04E14457FA65}" dt="2021-08-19T05:39:45.177" v="3820" actId="1076"/>
          <ac:spMkLst>
            <pc:docMk/>
            <pc:sldMk cId="374043942" sldId="1095"/>
            <ac:spMk id="2" creationId="{B383110D-1499-4969-BFBF-85C1587E9387}"/>
          </ac:spMkLst>
        </pc:spChg>
        <pc:spChg chg="mod">
          <ac:chgData name="Jade Cincotta" userId="ddd7473c-5421-4e7e-8e59-ff18d221bcc9" providerId="ADAL" clId="{03254484-257C-486C-97B3-04E14457FA65}" dt="2021-08-19T05:58:06.442" v="3948" actId="14100"/>
          <ac:spMkLst>
            <pc:docMk/>
            <pc:sldMk cId="374043942" sldId="1095"/>
            <ac:spMk id="3" creationId="{9377D4FB-D130-4BFB-9DF0-5513E44B2613}"/>
          </ac:spMkLst>
        </pc:spChg>
        <pc:spChg chg="add del mod">
          <ac:chgData name="Jade Cincotta" userId="ddd7473c-5421-4e7e-8e59-ff18d221bcc9" providerId="ADAL" clId="{03254484-257C-486C-97B3-04E14457FA65}" dt="2021-08-19T05:58:02.813" v="3947" actId="478"/>
          <ac:spMkLst>
            <pc:docMk/>
            <pc:sldMk cId="374043942" sldId="1095"/>
            <ac:spMk id="6" creationId="{BD8D68AA-B9D7-40E7-9A72-D995DCC85360}"/>
          </ac:spMkLst>
        </pc:spChg>
        <pc:spChg chg="add mod">
          <ac:chgData name="Jade Cincotta" userId="ddd7473c-5421-4e7e-8e59-ff18d221bcc9" providerId="ADAL" clId="{03254484-257C-486C-97B3-04E14457FA65}" dt="2021-08-19T06:10:05.515" v="4478" actId="1076"/>
          <ac:spMkLst>
            <pc:docMk/>
            <pc:sldMk cId="374043942" sldId="1095"/>
            <ac:spMk id="7" creationId="{FF5B5E90-F87D-4486-B54A-36C75F6C6867}"/>
          </ac:spMkLst>
        </pc:spChg>
        <pc:spChg chg="add mod">
          <ac:chgData name="Jade Cincotta" userId="ddd7473c-5421-4e7e-8e59-ff18d221bcc9" providerId="ADAL" clId="{03254484-257C-486C-97B3-04E14457FA65}" dt="2021-08-19T06:12:46.374" v="4505" actId="1076"/>
          <ac:spMkLst>
            <pc:docMk/>
            <pc:sldMk cId="374043942" sldId="1095"/>
            <ac:spMk id="17" creationId="{EAFDB75D-D4AF-4722-9FE6-9F662910BBD7}"/>
          </ac:spMkLst>
        </pc:spChg>
        <pc:picChg chg="add mod">
          <ac:chgData name="Jade Cincotta" userId="ddd7473c-5421-4e7e-8e59-ff18d221bcc9" providerId="ADAL" clId="{03254484-257C-486C-97B3-04E14457FA65}" dt="2021-08-19T06:13:11.726" v="4515" actId="1440"/>
          <ac:picMkLst>
            <pc:docMk/>
            <pc:sldMk cId="374043942" sldId="1095"/>
            <ac:picMk id="5" creationId="{1FEA591A-4F1C-4F3D-B9D0-5D7AABBDB345}"/>
          </ac:picMkLst>
        </pc:picChg>
        <pc:picChg chg="add mod">
          <ac:chgData name="Jade Cincotta" userId="ddd7473c-5421-4e7e-8e59-ff18d221bcc9" providerId="ADAL" clId="{03254484-257C-486C-97B3-04E14457FA65}" dt="2021-08-19T06:13:08.018" v="4514" actId="1440"/>
          <ac:picMkLst>
            <pc:docMk/>
            <pc:sldMk cId="374043942" sldId="1095"/>
            <ac:picMk id="9" creationId="{7452FFAE-28DF-4721-89E1-CC7541BB71E5}"/>
          </ac:picMkLst>
        </pc:picChg>
        <pc:picChg chg="add del mod">
          <ac:chgData name="Jade Cincotta" userId="ddd7473c-5421-4e7e-8e59-ff18d221bcc9" providerId="ADAL" clId="{03254484-257C-486C-97B3-04E14457FA65}" dt="2021-08-19T06:11:03.653" v="4487" actId="478"/>
          <ac:picMkLst>
            <pc:docMk/>
            <pc:sldMk cId="374043942" sldId="1095"/>
            <ac:picMk id="11" creationId="{0D69EB74-8344-4820-88A5-0E49D1F12ABF}"/>
          </ac:picMkLst>
        </pc:picChg>
        <pc:picChg chg="add mod">
          <ac:chgData name="Jade Cincotta" userId="ddd7473c-5421-4e7e-8e59-ff18d221bcc9" providerId="ADAL" clId="{03254484-257C-486C-97B3-04E14457FA65}" dt="2021-08-19T06:11:37.734" v="4494" actId="1076"/>
          <ac:picMkLst>
            <pc:docMk/>
            <pc:sldMk cId="374043942" sldId="1095"/>
            <ac:picMk id="13" creationId="{64DCC86F-BF8A-4137-9DFE-C9C450932F4C}"/>
          </ac:picMkLst>
        </pc:picChg>
        <pc:cxnChg chg="add del mod">
          <ac:chgData name="Jade Cincotta" userId="ddd7473c-5421-4e7e-8e59-ff18d221bcc9" providerId="ADAL" clId="{03254484-257C-486C-97B3-04E14457FA65}" dt="2021-08-19T06:12:11.642" v="4497" actId="478"/>
          <ac:cxnSpMkLst>
            <pc:docMk/>
            <pc:sldMk cId="374043942" sldId="1095"/>
            <ac:cxnSpMk id="15" creationId="{FC5A4D0A-6B95-4F87-87DB-3866E0F93E00}"/>
          </ac:cxnSpMkLst>
        </pc:cxnChg>
      </pc:sldChg>
      <pc:sldChg chg="delSp modSp new mod">
        <pc:chgData name="Jade Cincotta" userId="ddd7473c-5421-4e7e-8e59-ff18d221bcc9" providerId="ADAL" clId="{03254484-257C-486C-97B3-04E14457FA65}" dt="2021-08-19T07:32:20.587" v="5762" actId="478"/>
        <pc:sldMkLst>
          <pc:docMk/>
          <pc:sldMk cId="2601986645" sldId="1096"/>
        </pc:sldMkLst>
        <pc:spChg chg="mod">
          <ac:chgData name="Jade Cincotta" userId="ddd7473c-5421-4e7e-8e59-ff18d221bcc9" providerId="ADAL" clId="{03254484-257C-486C-97B3-04E14457FA65}" dt="2021-08-19T07:32:16.862" v="5761" actId="1076"/>
          <ac:spMkLst>
            <pc:docMk/>
            <pc:sldMk cId="2601986645" sldId="1096"/>
            <ac:spMk id="2" creationId="{F0529C4C-5BBF-47A3-AD8E-6BD3EC707A34}"/>
          </ac:spMkLst>
        </pc:spChg>
        <pc:spChg chg="del">
          <ac:chgData name="Jade Cincotta" userId="ddd7473c-5421-4e7e-8e59-ff18d221bcc9" providerId="ADAL" clId="{03254484-257C-486C-97B3-04E14457FA65}" dt="2021-08-19T07:32:20.587" v="5762" actId="478"/>
          <ac:spMkLst>
            <pc:docMk/>
            <pc:sldMk cId="2601986645" sldId="1096"/>
            <ac:spMk id="3" creationId="{83B07DD4-C6F7-41BB-B0CF-E7228D69FC9A}"/>
          </ac:spMkLst>
        </pc:spChg>
      </pc:sldChg>
      <pc:sldChg chg="addSp delSp modSp new mod ord modNotesTx">
        <pc:chgData name="Jade Cincotta" userId="ddd7473c-5421-4e7e-8e59-ff18d221bcc9" providerId="ADAL" clId="{03254484-257C-486C-97B3-04E14457FA65}" dt="2021-08-19T07:50:40.287" v="6442" actId="478"/>
        <pc:sldMkLst>
          <pc:docMk/>
          <pc:sldMk cId="3384826522" sldId="1097"/>
        </pc:sldMkLst>
        <pc:spChg chg="del mod">
          <ac:chgData name="Jade Cincotta" userId="ddd7473c-5421-4e7e-8e59-ff18d221bcc9" providerId="ADAL" clId="{03254484-257C-486C-97B3-04E14457FA65}" dt="2021-08-19T07:47:20.724" v="5994" actId="478"/>
          <ac:spMkLst>
            <pc:docMk/>
            <pc:sldMk cId="3384826522" sldId="1097"/>
            <ac:spMk id="2" creationId="{653EF6A2-B567-4F3E-AE07-55CF47FC2E84}"/>
          </ac:spMkLst>
        </pc:spChg>
        <pc:spChg chg="add del mod ord">
          <ac:chgData name="Jade Cincotta" userId="ddd7473c-5421-4e7e-8e59-ff18d221bcc9" providerId="ADAL" clId="{03254484-257C-486C-97B3-04E14457FA65}" dt="2021-08-19T07:50:40.287" v="6442" actId="478"/>
          <ac:spMkLst>
            <pc:docMk/>
            <pc:sldMk cId="3384826522" sldId="1097"/>
            <ac:spMk id="3" creationId="{1975E7A7-7D13-42F3-9666-5C53C9D960CE}"/>
          </ac:spMkLst>
        </pc:spChg>
        <pc:spChg chg="add del mod">
          <ac:chgData name="Jade Cincotta" userId="ddd7473c-5421-4e7e-8e59-ff18d221bcc9" providerId="ADAL" clId="{03254484-257C-486C-97B3-04E14457FA65}" dt="2021-08-19T07:43:23.756" v="5928"/>
          <ac:spMkLst>
            <pc:docMk/>
            <pc:sldMk cId="3384826522" sldId="1097"/>
            <ac:spMk id="4" creationId="{5F59CFBF-C97E-4643-914D-4B90ACB4F6B9}"/>
          </ac:spMkLst>
        </pc:spChg>
        <pc:spChg chg="add del mod">
          <ac:chgData name="Jade Cincotta" userId="ddd7473c-5421-4e7e-8e59-ff18d221bcc9" providerId="ADAL" clId="{03254484-257C-486C-97B3-04E14457FA65}" dt="2021-08-19T07:43:23.756" v="5928"/>
          <ac:spMkLst>
            <pc:docMk/>
            <pc:sldMk cId="3384826522" sldId="1097"/>
            <ac:spMk id="5" creationId="{C346497C-4CAB-4482-94E4-108A93718242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7" creationId="{CA0FBA4D-F173-4446-8C71-8B8FD9440866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8" creationId="{E58021BD-0A6A-400B-8D68-4A126392F7FF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10" creationId="{3E98CE32-06B7-425C-9745-AA3B79C40E37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11" creationId="{8AE25084-6AAE-4282-9A22-E363D5D9BA86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13" creationId="{6F0F53AD-BD6D-4E9E-BD99-024FBEE5E074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14" creationId="{4F8AC4E4-B5F3-4BB8-9C2D-C278D7902991}"/>
          </ac:spMkLst>
        </pc:spChg>
        <pc:spChg chg="add del mod">
          <ac:chgData name="Jade Cincotta" userId="ddd7473c-5421-4e7e-8e59-ff18d221bcc9" providerId="ADAL" clId="{03254484-257C-486C-97B3-04E14457FA65}" dt="2021-08-19T07:43:23.756" v="5928"/>
          <ac:spMkLst>
            <pc:docMk/>
            <pc:sldMk cId="3384826522" sldId="1097"/>
            <ac:spMk id="17" creationId="{EA0ECC27-7E7F-4891-95CF-E3D33E3769F3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30" creationId="{8AB9D095-8EDC-47B6-B12C-97DCC0B0AF84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31" creationId="{CDA67D93-1B1B-46CE-8B76-85F1C211E2D0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32" creationId="{B242DEF1-FEF1-4D7D-AB60-1746DC927869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33" creationId="{1FB3A40D-F690-472C-8C03-2173832A638C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34" creationId="{F8ED0459-1C47-4143-95B5-37B5826C6BF6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35" creationId="{0C7F8F5D-ED74-42F4-88F4-1ADAD0AFD0ED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36" creationId="{334B0D0A-69E3-4609-96B8-5F3128EBE555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37" creationId="{5BA4EBD2-EFD8-48ED-A84D-916B091876B6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38" creationId="{8A44E4DB-82C1-4045-B236-1884F50EDE01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39" creationId="{82DC52B8-020A-4691-9822-C11A0C2E1557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40" creationId="{8ED49521-F84C-4C98-BDCC-E0E3D4F3C7EB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41" creationId="{049C1377-9CF4-4140-829F-0FFDC3F24C0A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44" creationId="{972089E4-5422-49D5-A07E-A4DDD63173C8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45" creationId="{9E8FBE91-16CC-446F-8687-3593E9AF4C1D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47" creationId="{F9AD5D38-8C4E-41B9-967C-A4A265D08DA0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48" creationId="{39B2FEFF-12E6-4F2D-A0A9-D4160094FE44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50" creationId="{A1B3576D-D694-4455-9B24-B22E937582C9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51" creationId="{4F46F6C7-AFEA-42E9-A08E-2E98AF6E747A}"/>
          </ac:spMkLst>
        </pc:spChg>
        <pc:spChg chg="add del mod">
          <ac:chgData name="Jade Cincotta" userId="ddd7473c-5421-4e7e-8e59-ff18d221bcc9" providerId="ADAL" clId="{03254484-257C-486C-97B3-04E14457FA65}" dt="2021-08-19T07:43:23.756" v="5928"/>
          <ac:spMkLst>
            <pc:docMk/>
            <pc:sldMk cId="3384826522" sldId="1097"/>
            <ac:spMk id="52" creationId="{9606F79C-EF80-4611-93F8-FFE48B42EDD1}"/>
          </ac:spMkLst>
        </pc:spChg>
        <pc:spChg chg="add del mod">
          <ac:chgData name="Jade Cincotta" userId="ddd7473c-5421-4e7e-8e59-ff18d221bcc9" providerId="ADAL" clId="{03254484-257C-486C-97B3-04E14457FA65}" dt="2021-08-19T07:43:23.756" v="5928"/>
          <ac:spMkLst>
            <pc:docMk/>
            <pc:sldMk cId="3384826522" sldId="1097"/>
            <ac:spMk id="53" creationId="{CF7ADC97-5980-4517-BA44-B6265E0984D5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55" creationId="{9BC1AD1E-DCFA-40EE-88FC-04636A2D0978}"/>
          </ac:spMkLst>
        </pc:spChg>
        <pc:spChg chg="mod">
          <ac:chgData name="Jade Cincotta" userId="ddd7473c-5421-4e7e-8e59-ff18d221bcc9" providerId="ADAL" clId="{03254484-257C-486C-97B3-04E14457FA65}" dt="2021-08-19T07:43:15.774" v="5925"/>
          <ac:spMkLst>
            <pc:docMk/>
            <pc:sldMk cId="3384826522" sldId="1097"/>
            <ac:spMk id="56" creationId="{A8A1161A-0AD8-4F40-9684-737AA5EF1C6F}"/>
          </ac:spMkLst>
        </pc:spChg>
        <pc:spChg chg="add del mod">
          <ac:chgData name="Jade Cincotta" userId="ddd7473c-5421-4e7e-8e59-ff18d221bcc9" providerId="ADAL" clId="{03254484-257C-486C-97B3-04E14457FA65}" dt="2021-08-19T07:43:23.756" v="5928"/>
          <ac:spMkLst>
            <pc:docMk/>
            <pc:sldMk cId="3384826522" sldId="1097"/>
            <ac:spMk id="57" creationId="{7BF7479E-D112-4AF8-8927-E11BF81B2A80}"/>
          </ac:spMkLst>
        </pc:spChg>
        <pc:spChg chg="add del mod">
          <ac:chgData name="Jade Cincotta" userId="ddd7473c-5421-4e7e-8e59-ff18d221bcc9" providerId="ADAL" clId="{03254484-257C-486C-97B3-04E14457FA65}" dt="2021-08-19T07:43:23.756" v="5928"/>
          <ac:spMkLst>
            <pc:docMk/>
            <pc:sldMk cId="3384826522" sldId="1097"/>
            <ac:spMk id="58" creationId="{B2D50646-9375-4492-8B69-0EA7A36E9B6B}"/>
          </ac:spMkLst>
        </pc:spChg>
        <pc:spChg chg="add mod">
          <ac:chgData name="Jade Cincotta" userId="ddd7473c-5421-4e7e-8e59-ff18d221bcc9" providerId="ADAL" clId="{03254484-257C-486C-97B3-04E14457FA65}" dt="2021-08-19T07:43:26.505" v="5931" actId="27636"/>
          <ac:spMkLst>
            <pc:docMk/>
            <pc:sldMk cId="3384826522" sldId="1097"/>
            <ac:spMk id="59" creationId="{24110A21-8341-447F-923D-CB2C17582131}"/>
          </ac:spMkLst>
        </pc:spChg>
        <pc:spChg chg="add mod">
          <ac:chgData name="Jade Cincotta" userId="ddd7473c-5421-4e7e-8e59-ff18d221bcc9" providerId="ADAL" clId="{03254484-257C-486C-97B3-04E14457FA65}" dt="2021-08-19T07:46:01.780" v="5971" actId="207"/>
          <ac:spMkLst>
            <pc:docMk/>
            <pc:sldMk cId="3384826522" sldId="1097"/>
            <ac:spMk id="60" creationId="{0174726B-21ED-4AE0-B47B-E16EBEF6AD3C}"/>
          </ac:spMkLst>
        </pc:spChg>
        <pc:spChg chg="mod">
          <ac:chgData name="Jade Cincotta" userId="ddd7473c-5421-4e7e-8e59-ff18d221bcc9" providerId="ADAL" clId="{03254484-257C-486C-97B3-04E14457FA65}" dt="2021-08-19T07:44:02.982" v="5934" actId="2085"/>
          <ac:spMkLst>
            <pc:docMk/>
            <pc:sldMk cId="3384826522" sldId="1097"/>
            <ac:spMk id="62" creationId="{CEDEBCD5-D200-4819-B7BA-F981CA5EA313}"/>
          </ac:spMkLst>
        </pc:spChg>
        <pc:spChg chg="mod">
          <ac:chgData name="Jade Cincotta" userId="ddd7473c-5421-4e7e-8e59-ff18d221bcc9" providerId="ADAL" clId="{03254484-257C-486C-97B3-04E14457FA65}" dt="2021-08-19T07:44:02.982" v="5934" actId="2085"/>
          <ac:spMkLst>
            <pc:docMk/>
            <pc:sldMk cId="3384826522" sldId="1097"/>
            <ac:spMk id="63" creationId="{DB86AADC-F075-4981-B3F5-84A83CA15451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65" creationId="{4219B2DC-2C6F-4A21-8506-1221E14A0A97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66" creationId="{DFDABA83-D7E0-4364-A326-D014522C4795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68" creationId="{D12F0F10-98B0-4C49-A09D-F2C39AC30921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69" creationId="{35A51166-6770-408F-98FF-7298E3DD8FF4}"/>
          </ac:spMkLst>
        </pc:spChg>
        <pc:spChg chg="add mod">
          <ac:chgData name="Jade Cincotta" userId="ddd7473c-5421-4e7e-8e59-ff18d221bcc9" providerId="ADAL" clId="{03254484-257C-486C-97B3-04E14457FA65}" dt="2021-08-19T07:45:38.900" v="5964" actId="207"/>
          <ac:spMkLst>
            <pc:docMk/>
            <pc:sldMk cId="3384826522" sldId="1097"/>
            <ac:spMk id="72" creationId="{DE515B04-94FA-4CE9-8654-AFF1343FA29F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85" creationId="{070CA8DB-EC42-4EAF-8818-E0298B1C0533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86" creationId="{49BDEC4D-CC3E-4D53-8B33-4A9D77F97620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87" creationId="{107C5545-EEEC-4CE0-83B8-D9A22ECC0C50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88" creationId="{0C3ACCA1-34A2-40D4-BC5F-028EDD1C9723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89" creationId="{BE70995C-A76C-459A-A29E-0D3F29EC44C2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90" creationId="{0D9E9505-69F1-4D8F-B7FC-628DA0D5FC8D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91" creationId="{45AD29B9-ECD1-4884-9572-6D8AAE5BA9B2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92" creationId="{E88844D4-FF5F-4F26-95B7-9A7CD635DDEA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93" creationId="{63500A47-1A8E-418A-BF7C-16B842C3CDE3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94" creationId="{958D2DFD-BF5A-459B-8E3D-6AE7A1D88493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95" creationId="{48CD9802-84B8-41F8-8D86-FDB64D3EDADB}"/>
          </ac:spMkLst>
        </pc:spChg>
        <pc:spChg chg="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96" creationId="{360956C1-D66D-418A-92FE-8152680CCEC8}"/>
          </ac:spMkLst>
        </pc:spChg>
        <pc:spChg chg="mod">
          <ac:chgData name="Jade Cincotta" userId="ddd7473c-5421-4e7e-8e59-ff18d221bcc9" providerId="ADAL" clId="{03254484-257C-486C-97B3-04E14457FA65}" dt="2021-08-19T07:43:57.371" v="5933" actId="207"/>
          <ac:spMkLst>
            <pc:docMk/>
            <pc:sldMk cId="3384826522" sldId="1097"/>
            <ac:spMk id="99" creationId="{17D36F7C-5FC9-4921-BE95-340C7C2D3670}"/>
          </ac:spMkLst>
        </pc:spChg>
        <pc:spChg chg="mod">
          <ac:chgData name="Jade Cincotta" userId="ddd7473c-5421-4e7e-8e59-ff18d221bcc9" providerId="ADAL" clId="{03254484-257C-486C-97B3-04E14457FA65}" dt="2021-08-19T07:43:57.371" v="5933" actId="207"/>
          <ac:spMkLst>
            <pc:docMk/>
            <pc:sldMk cId="3384826522" sldId="1097"/>
            <ac:spMk id="100" creationId="{BBCF73CA-3164-4EAB-BBC8-E4D9E7FABEFB}"/>
          </ac:spMkLst>
        </pc:spChg>
        <pc:spChg chg="mod">
          <ac:chgData name="Jade Cincotta" userId="ddd7473c-5421-4e7e-8e59-ff18d221bcc9" providerId="ADAL" clId="{03254484-257C-486C-97B3-04E14457FA65}" dt="2021-08-19T07:43:57.371" v="5933" actId="207"/>
          <ac:spMkLst>
            <pc:docMk/>
            <pc:sldMk cId="3384826522" sldId="1097"/>
            <ac:spMk id="102" creationId="{A4D8F0FE-E900-4242-9043-71058AF752D2}"/>
          </ac:spMkLst>
        </pc:spChg>
        <pc:spChg chg="mod">
          <ac:chgData name="Jade Cincotta" userId="ddd7473c-5421-4e7e-8e59-ff18d221bcc9" providerId="ADAL" clId="{03254484-257C-486C-97B3-04E14457FA65}" dt="2021-08-19T07:43:57.371" v="5933" actId="207"/>
          <ac:spMkLst>
            <pc:docMk/>
            <pc:sldMk cId="3384826522" sldId="1097"/>
            <ac:spMk id="103" creationId="{6A5F1D12-C297-4190-99A1-146BE6641E6E}"/>
          </ac:spMkLst>
        </pc:spChg>
        <pc:spChg chg="mod">
          <ac:chgData name="Jade Cincotta" userId="ddd7473c-5421-4e7e-8e59-ff18d221bcc9" providerId="ADAL" clId="{03254484-257C-486C-97B3-04E14457FA65}" dt="2021-08-19T07:43:57.371" v="5933" actId="207"/>
          <ac:spMkLst>
            <pc:docMk/>
            <pc:sldMk cId="3384826522" sldId="1097"/>
            <ac:spMk id="105" creationId="{61680F36-C526-43F8-B514-F2ED4ED2607E}"/>
          </ac:spMkLst>
        </pc:spChg>
        <pc:spChg chg="mod">
          <ac:chgData name="Jade Cincotta" userId="ddd7473c-5421-4e7e-8e59-ff18d221bcc9" providerId="ADAL" clId="{03254484-257C-486C-97B3-04E14457FA65}" dt="2021-08-19T07:43:57.371" v="5933" actId="207"/>
          <ac:spMkLst>
            <pc:docMk/>
            <pc:sldMk cId="3384826522" sldId="1097"/>
            <ac:spMk id="106" creationId="{F92C63C7-A966-41C0-AF19-48843DC0A7A5}"/>
          </ac:spMkLst>
        </pc:spChg>
        <pc:spChg chg="add 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107" creationId="{24AD4695-7CA8-4134-BE58-2A2CE2A4A606}"/>
          </ac:spMkLst>
        </pc:spChg>
        <pc:spChg chg="add mod">
          <ac:chgData name="Jade Cincotta" userId="ddd7473c-5421-4e7e-8e59-ff18d221bcc9" providerId="ADAL" clId="{03254484-257C-486C-97B3-04E14457FA65}" dt="2021-08-19T07:43:26.418" v="5930"/>
          <ac:spMkLst>
            <pc:docMk/>
            <pc:sldMk cId="3384826522" sldId="1097"/>
            <ac:spMk id="108" creationId="{78E00897-F86A-4663-86C3-3E8A00292069}"/>
          </ac:spMkLst>
        </pc:spChg>
        <pc:spChg chg="mod">
          <ac:chgData name="Jade Cincotta" userId="ddd7473c-5421-4e7e-8e59-ff18d221bcc9" providerId="ADAL" clId="{03254484-257C-486C-97B3-04E14457FA65}" dt="2021-08-19T07:43:57.371" v="5933" actId="207"/>
          <ac:spMkLst>
            <pc:docMk/>
            <pc:sldMk cId="3384826522" sldId="1097"/>
            <ac:spMk id="110" creationId="{E68DE9F5-844D-49FF-81EC-80AB435FB544}"/>
          </ac:spMkLst>
        </pc:spChg>
        <pc:spChg chg="mod">
          <ac:chgData name="Jade Cincotta" userId="ddd7473c-5421-4e7e-8e59-ff18d221bcc9" providerId="ADAL" clId="{03254484-257C-486C-97B3-04E14457FA65}" dt="2021-08-19T07:43:57.371" v="5933" actId="207"/>
          <ac:spMkLst>
            <pc:docMk/>
            <pc:sldMk cId="3384826522" sldId="1097"/>
            <ac:spMk id="111" creationId="{179E49E5-9475-4C71-9986-27300C885D4E}"/>
          </ac:spMkLst>
        </pc:spChg>
        <pc:spChg chg="add del mod">
          <ac:chgData name="Jade Cincotta" userId="ddd7473c-5421-4e7e-8e59-ff18d221bcc9" providerId="ADAL" clId="{03254484-257C-486C-97B3-04E14457FA65}" dt="2021-08-19T07:44:32.687" v="5952" actId="478"/>
          <ac:spMkLst>
            <pc:docMk/>
            <pc:sldMk cId="3384826522" sldId="1097"/>
            <ac:spMk id="112" creationId="{AEC1D033-0AD0-4426-8D8D-3257CAC206B7}"/>
          </ac:spMkLst>
        </pc:spChg>
        <pc:spChg chg="add del mod">
          <ac:chgData name="Jade Cincotta" userId="ddd7473c-5421-4e7e-8e59-ff18d221bcc9" providerId="ADAL" clId="{03254484-257C-486C-97B3-04E14457FA65}" dt="2021-08-19T07:44:30.471" v="5951" actId="478"/>
          <ac:spMkLst>
            <pc:docMk/>
            <pc:sldMk cId="3384826522" sldId="1097"/>
            <ac:spMk id="113" creationId="{FF0F34E5-B948-4EF6-BABE-2E690B196241}"/>
          </ac:spMkLst>
        </pc:spChg>
        <pc:spChg chg="add del mod">
          <ac:chgData name="Jade Cincotta" userId="ddd7473c-5421-4e7e-8e59-ff18d221bcc9" providerId="ADAL" clId="{03254484-257C-486C-97B3-04E14457FA65}" dt="2021-08-19T07:45:05.531" v="5956" actId="478"/>
          <ac:spMkLst>
            <pc:docMk/>
            <pc:sldMk cId="3384826522" sldId="1097"/>
            <ac:spMk id="115" creationId="{634FBAA8-87B0-4619-A233-B1CBBD5CA486}"/>
          </ac:spMkLst>
        </pc:spChg>
        <pc:spChg chg="add mod">
          <ac:chgData name="Jade Cincotta" userId="ddd7473c-5421-4e7e-8e59-ff18d221bcc9" providerId="ADAL" clId="{03254484-257C-486C-97B3-04E14457FA65}" dt="2021-08-19T07:47:20.724" v="5994" actId="478"/>
          <ac:spMkLst>
            <pc:docMk/>
            <pc:sldMk cId="3384826522" sldId="1097"/>
            <ac:spMk id="117" creationId="{C505B79E-6BEF-4526-A1CC-DA5C4173C7BC}"/>
          </ac:spMkLst>
        </pc:spChg>
        <pc:spChg chg="add mod">
          <ac:chgData name="Jade Cincotta" userId="ddd7473c-5421-4e7e-8e59-ff18d221bcc9" providerId="ADAL" clId="{03254484-257C-486C-97B3-04E14457FA65}" dt="2021-08-19T07:50:40.287" v="6442" actId="478"/>
          <ac:spMkLst>
            <pc:docMk/>
            <pc:sldMk cId="3384826522" sldId="1097"/>
            <ac:spMk id="119" creationId="{5CE7B5A0-D591-434E-A4AE-F94AFF6B49D9}"/>
          </ac:spMkLst>
        </pc:spChg>
        <pc:grpChg chg="add del mod">
          <ac:chgData name="Jade Cincotta" userId="ddd7473c-5421-4e7e-8e59-ff18d221bcc9" providerId="ADAL" clId="{03254484-257C-486C-97B3-04E14457FA65}" dt="2021-08-19T07:43:23.756" v="5928"/>
          <ac:grpSpMkLst>
            <pc:docMk/>
            <pc:sldMk cId="3384826522" sldId="1097"/>
            <ac:grpSpMk id="6" creationId="{D0CA9E3B-5FAD-4730-80A0-F387B811809C}"/>
          </ac:grpSpMkLst>
        </pc:grpChg>
        <pc:grpChg chg="add del mod">
          <ac:chgData name="Jade Cincotta" userId="ddd7473c-5421-4e7e-8e59-ff18d221bcc9" providerId="ADAL" clId="{03254484-257C-486C-97B3-04E14457FA65}" dt="2021-08-19T07:43:23.756" v="5928"/>
          <ac:grpSpMkLst>
            <pc:docMk/>
            <pc:sldMk cId="3384826522" sldId="1097"/>
            <ac:grpSpMk id="9" creationId="{33BC347A-CA6E-40C2-A71E-F9F9CAD1EED4}"/>
          </ac:grpSpMkLst>
        </pc:grpChg>
        <pc:grpChg chg="add del mod">
          <ac:chgData name="Jade Cincotta" userId="ddd7473c-5421-4e7e-8e59-ff18d221bcc9" providerId="ADAL" clId="{03254484-257C-486C-97B3-04E14457FA65}" dt="2021-08-19T07:43:23.756" v="5928"/>
          <ac:grpSpMkLst>
            <pc:docMk/>
            <pc:sldMk cId="3384826522" sldId="1097"/>
            <ac:grpSpMk id="12" creationId="{EC6F5782-0F27-4974-95A4-F30AEA81787F}"/>
          </ac:grpSpMkLst>
        </pc:grpChg>
        <pc:grpChg chg="add del mod">
          <ac:chgData name="Jade Cincotta" userId="ddd7473c-5421-4e7e-8e59-ff18d221bcc9" providerId="ADAL" clId="{03254484-257C-486C-97B3-04E14457FA65}" dt="2021-08-19T07:43:23.756" v="5928"/>
          <ac:grpSpMkLst>
            <pc:docMk/>
            <pc:sldMk cId="3384826522" sldId="1097"/>
            <ac:grpSpMk id="18" creationId="{46CD4DD4-AAD6-4AA9-B741-EBE2500904DF}"/>
          </ac:grpSpMkLst>
        </pc:grpChg>
        <pc:grpChg chg="add del mod">
          <ac:chgData name="Jade Cincotta" userId="ddd7473c-5421-4e7e-8e59-ff18d221bcc9" providerId="ADAL" clId="{03254484-257C-486C-97B3-04E14457FA65}" dt="2021-08-19T07:43:23.756" v="5928"/>
          <ac:grpSpMkLst>
            <pc:docMk/>
            <pc:sldMk cId="3384826522" sldId="1097"/>
            <ac:grpSpMk id="43" creationId="{0D6937EA-138A-41A0-871C-DE695AA2C427}"/>
          </ac:grpSpMkLst>
        </pc:grpChg>
        <pc:grpChg chg="add del mod">
          <ac:chgData name="Jade Cincotta" userId="ddd7473c-5421-4e7e-8e59-ff18d221bcc9" providerId="ADAL" clId="{03254484-257C-486C-97B3-04E14457FA65}" dt="2021-08-19T07:43:23.756" v="5928"/>
          <ac:grpSpMkLst>
            <pc:docMk/>
            <pc:sldMk cId="3384826522" sldId="1097"/>
            <ac:grpSpMk id="46" creationId="{820A719B-2CB5-463A-9190-CB9AC218BC8E}"/>
          </ac:grpSpMkLst>
        </pc:grpChg>
        <pc:grpChg chg="add del mod">
          <ac:chgData name="Jade Cincotta" userId="ddd7473c-5421-4e7e-8e59-ff18d221bcc9" providerId="ADAL" clId="{03254484-257C-486C-97B3-04E14457FA65}" dt="2021-08-19T07:43:23.756" v="5928"/>
          <ac:grpSpMkLst>
            <pc:docMk/>
            <pc:sldMk cId="3384826522" sldId="1097"/>
            <ac:grpSpMk id="49" creationId="{AE5D5F05-C588-4B45-AF33-B2E466F3F95B}"/>
          </ac:grpSpMkLst>
        </pc:grpChg>
        <pc:grpChg chg="add del mod">
          <ac:chgData name="Jade Cincotta" userId="ddd7473c-5421-4e7e-8e59-ff18d221bcc9" providerId="ADAL" clId="{03254484-257C-486C-97B3-04E14457FA65}" dt="2021-08-19T07:43:23.756" v="5928"/>
          <ac:grpSpMkLst>
            <pc:docMk/>
            <pc:sldMk cId="3384826522" sldId="1097"/>
            <ac:grpSpMk id="54" creationId="{58D0E98D-7E3E-4733-9826-097F477550B1}"/>
          </ac:grpSpMkLst>
        </pc:grpChg>
        <pc:grpChg chg="add mod">
          <ac:chgData name="Jade Cincotta" userId="ddd7473c-5421-4e7e-8e59-ff18d221bcc9" providerId="ADAL" clId="{03254484-257C-486C-97B3-04E14457FA65}" dt="2021-08-19T07:43:26.418" v="5930"/>
          <ac:grpSpMkLst>
            <pc:docMk/>
            <pc:sldMk cId="3384826522" sldId="1097"/>
            <ac:grpSpMk id="61" creationId="{7599B3C3-FD98-48DA-8636-5C7E57265B11}"/>
          </ac:grpSpMkLst>
        </pc:grpChg>
        <pc:grpChg chg="add mod">
          <ac:chgData name="Jade Cincotta" userId="ddd7473c-5421-4e7e-8e59-ff18d221bcc9" providerId="ADAL" clId="{03254484-257C-486C-97B3-04E14457FA65}" dt="2021-08-19T07:43:26.418" v="5930"/>
          <ac:grpSpMkLst>
            <pc:docMk/>
            <pc:sldMk cId="3384826522" sldId="1097"/>
            <ac:grpSpMk id="64" creationId="{B333FCE5-C247-44E8-B57B-FFB8F7F21CA0}"/>
          </ac:grpSpMkLst>
        </pc:grpChg>
        <pc:grpChg chg="add mod">
          <ac:chgData name="Jade Cincotta" userId="ddd7473c-5421-4e7e-8e59-ff18d221bcc9" providerId="ADAL" clId="{03254484-257C-486C-97B3-04E14457FA65}" dt="2021-08-19T07:43:26.418" v="5930"/>
          <ac:grpSpMkLst>
            <pc:docMk/>
            <pc:sldMk cId="3384826522" sldId="1097"/>
            <ac:grpSpMk id="67" creationId="{4D917B34-EDF3-4009-A0A2-5480B8B4D21A}"/>
          </ac:grpSpMkLst>
        </pc:grpChg>
        <pc:grpChg chg="add mod">
          <ac:chgData name="Jade Cincotta" userId="ddd7473c-5421-4e7e-8e59-ff18d221bcc9" providerId="ADAL" clId="{03254484-257C-486C-97B3-04E14457FA65}" dt="2021-08-19T07:43:26.418" v="5930"/>
          <ac:grpSpMkLst>
            <pc:docMk/>
            <pc:sldMk cId="3384826522" sldId="1097"/>
            <ac:grpSpMk id="73" creationId="{6B5908E7-B422-40CE-BFC4-4A633608E475}"/>
          </ac:grpSpMkLst>
        </pc:grpChg>
        <pc:grpChg chg="add mod">
          <ac:chgData name="Jade Cincotta" userId="ddd7473c-5421-4e7e-8e59-ff18d221bcc9" providerId="ADAL" clId="{03254484-257C-486C-97B3-04E14457FA65}" dt="2021-08-19T07:43:26.418" v="5930"/>
          <ac:grpSpMkLst>
            <pc:docMk/>
            <pc:sldMk cId="3384826522" sldId="1097"/>
            <ac:grpSpMk id="98" creationId="{8122838A-F2A2-4443-8162-263C754AAE48}"/>
          </ac:grpSpMkLst>
        </pc:grpChg>
        <pc:grpChg chg="add mod">
          <ac:chgData name="Jade Cincotta" userId="ddd7473c-5421-4e7e-8e59-ff18d221bcc9" providerId="ADAL" clId="{03254484-257C-486C-97B3-04E14457FA65}" dt="2021-08-19T07:43:26.418" v="5930"/>
          <ac:grpSpMkLst>
            <pc:docMk/>
            <pc:sldMk cId="3384826522" sldId="1097"/>
            <ac:grpSpMk id="101" creationId="{83538D5D-29D1-44E2-B326-7AD8E6491B13}"/>
          </ac:grpSpMkLst>
        </pc:grpChg>
        <pc:grpChg chg="add mod">
          <ac:chgData name="Jade Cincotta" userId="ddd7473c-5421-4e7e-8e59-ff18d221bcc9" providerId="ADAL" clId="{03254484-257C-486C-97B3-04E14457FA65}" dt="2021-08-19T07:45:58.326" v="5970" actId="1076"/>
          <ac:grpSpMkLst>
            <pc:docMk/>
            <pc:sldMk cId="3384826522" sldId="1097"/>
            <ac:grpSpMk id="104" creationId="{B552FBF4-1C1F-40E6-A328-0220F9E0891E}"/>
          </ac:grpSpMkLst>
        </pc:grpChg>
        <pc:grpChg chg="add mod">
          <ac:chgData name="Jade Cincotta" userId="ddd7473c-5421-4e7e-8e59-ff18d221bcc9" providerId="ADAL" clId="{03254484-257C-486C-97B3-04E14457FA65}" dt="2021-08-19T07:44:45.195" v="5954" actId="1076"/>
          <ac:grpSpMkLst>
            <pc:docMk/>
            <pc:sldMk cId="3384826522" sldId="1097"/>
            <ac:grpSpMk id="109" creationId="{87104126-384F-4251-8EE2-B1CAB920E3AE}"/>
          </ac:grpSpMkLst>
        </pc:grpChg>
        <pc:cxnChg chg="add del mod">
          <ac:chgData name="Jade Cincotta" userId="ddd7473c-5421-4e7e-8e59-ff18d221bcc9" providerId="ADAL" clId="{03254484-257C-486C-97B3-04E14457FA65}" dt="2021-08-19T07:43:23.756" v="5928"/>
          <ac:cxnSpMkLst>
            <pc:docMk/>
            <pc:sldMk cId="3384826522" sldId="1097"/>
            <ac:cxnSpMk id="15" creationId="{A93081EF-357B-4112-B722-BE4B92D1740C}"/>
          </ac:cxnSpMkLst>
        </pc:cxnChg>
        <pc:cxnChg chg="add del mod">
          <ac:chgData name="Jade Cincotta" userId="ddd7473c-5421-4e7e-8e59-ff18d221bcc9" providerId="ADAL" clId="{03254484-257C-486C-97B3-04E14457FA65}" dt="2021-08-19T07:43:23.756" v="5928"/>
          <ac:cxnSpMkLst>
            <pc:docMk/>
            <pc:sldMk cId="3384826522" sldId="1097"/>
            <ac:cxnSpMk id="16" creationId="{9209315E-6351-4592-8AE5-A3C0169A63F0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19" creationId="{74D135EC-917A-4A9F-B408-4431227C2BA7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20" creationId="{EBE78183-7635-443C-B347-EBC82B98D4DF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21" creationId="{E4337141-85E9-4985-BA7B-035A82067B78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22" creationId="{F03B9CB1-DFFB-49EE-971F-C45FDF71A9C8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23" creationId="{79358A3B-0F90-4357-9680-A378315C0A07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24" creationId="{1708F316-F016-4E24-AE7E-B4E5CB6B23AE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25" creationId="{2B2A0CD1-2517-4C18-85B3-D9BABFE707A4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26" creationId="{9A9B5E88-016B-437A-BEFA-DE8140F24486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27" creationId="{873955E9-3514-4048-87C9-2619409CDFA5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28" creationId="{48D83937-FEFA-4D26-B65D-9D1F6D2D565D}"/>
          </ac:cxnSpMkLst>
        </pc:cxnChg>
        <pc:cxnChg chg="mod">
          <ac:chgData name="Jade Cincotta" userId="ddd7473c-5421-4e7e-8e59-ff18d221bcc9" providerId="ADAL" clId="{03254484-257C-486C-97B3-04E14457FA65}" dt="2021-08-19T07:43:15.774" v="5925"/>
          <ac:cxnSpMkLst>
            <pc:docMk/>
            <pc:sldMk cId="3384826522" sldId="1097"/>
            <ac:cxnSpMk id="29" creationId="{24B29370-CE97-4CDF-833C-C391A42B3A3B}"/>
          </ac:cxnSpMkLst>
        </pc:cxnChg>
        <pc:cxnChg chg="add del mod">
          <ac:chgData name="Jade Cincotta" userId="ddd7473c-5421-4e7e-8e59-ff18d221bcc9" providerId="ADAL" clId="{03254484-257C-486C-97B3-04E14457FA65}" dt="2021-08-19T07:43:23.756" v="5928"/>
          <ac:cxnSpMkLst>
            <pc:docMk/>
            <pc:sldMk cId="3384826522" sldId="1097"/>
            <ac:cxnSpMk id="42" creationId="{F9E03D82-46EC-4835-A2B2-5DEBB38B5E93}"/>
          </ac:cxnSpMkLst>
        </pc:cxnChg>
        <pc:cxnChg chg="add 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70" creationId="{BAC73439-7957-46C1-B870-3B79AE3AE833}"/>
          </ac:cxnSpMkLst>
        </pc:cxnChg>
        <pc:cxnChg chg="add 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71" creationId="{D7D2017F-E137-4005-B113-4D048969AEEE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74" creationId="{891C2A04-B5BB-4510-8E95-53E576B9050A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75" creationId="{77A4AC54-0F3E-4709-A365-F83805C745B1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76" creationId="{8CE414FB-16B1-4293-841E-625530687E1B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77" creationId="{E3E205A0-D278-4FE6-BFA9-7972FE3092F7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78" creationId="{1F8A450A-A2F5-4E0D-852A-E738EB6277F5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79" creationId="{99BE3E2C-34A7-478A-8AAD-B539F8040F84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80" creationId="{8101F473-D133-46A9-92D1-AF7857586F9C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81" creationId="{04D4D2A9-33AC-4D17-ADE8-01FA07F806C6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82" creationId="{CD8698AE-6169-4C1E-9319-F7D9F2569CA3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83" creationId="{BB04FA69-3848-4D81-BE06-EF907BF677B4}"/>
          </ac:cxnSpMkLst>
        </pc:cxnChg>
        <pc:cxnChg chg="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84" creationId="{E5EB3A38-B2A2-4ED4-8E58-BBF2217B1FEA}"/>
          </ac:cxnSpMkLst>
        </pc:cxnChg>
        <pc:cxnChg chg="add mod">
          <ac:chgData name="Jade Cincotta" userId="ddd7473c-5421-4e7e-8e59-ff18d221bcc9" providerId="ADAL" clId="{03254484-257C-486C-97B3-04E14457FA65}" dt="2021-08-19T07:43:26.418" v="5930"/>
          <ac:cxnSpMkLst>
            <pc:docMk/>
            <pc:sldMk cId="3384826522" sldId="1097"/>
            <ac:cxnSpMk id="97" creationId="{9EB79491-9F71-4156-B8C2-7673F3DBD367}"/>
          </ac:cxnSpMkLst>
        </pc:cxnChg>
      </pc:sldChg>
      <pc:sldChg chg="new del">
        <pc:chgData name="Jade Cincotta" userId="ddd7473c-5421-4e7e-8e59-ff18d221bcc9" providerId="ADAL" clId="{03254484-257C-486C-97B3-04E14457FA65}" dt="2021-08-19T07:44:15.974" v="5937" actId="47"/>
        <pc:sldMkLst>
          <pc:docMk/>
          <pc:sldMk cId="134129454" sldId="1098"/>
        </pc:sldMkLst>
      </pc:sldChg>
      <pc:sldChg chg="modSp add mod">
        <pc:chgData name="Jade Cincotta" userId="ddd7473c-5421-4e7e-8e59-ff18d221bcc9" providerId="ADAL" clId="{03254484-257C-486C-97B3-04E14457FA65}" dt="2021-08-19T07:44:23.293" v="5950" actId="1076"/>
        <pc:sldMkLst>
          <pc:docMk/>
          <pc:sldMk cId="4270390439" sldId="1099"/>
        </pc:sldMkLst>
        <pc:spChg chg="mod">
          <ac:chgData name="Jade Cincotta" userId="ddd7473c-5421-4e7e-8e59-ff18d221bcc9" providerId="ADAL" clId="{03254484-257C-486C-97B3-04E14457FA65}" dt="2021-08-19T07:44:23.293" v="5950" actId="1076"/>
          <ac:spMkLst>
            <pc:docMk/>
            <pc:sldMk cId="4270390439" sldId="1099"/>
            <ac:spMk id="2" creationId="{464B0335-CC14-4202-97C7-6DCCCBB6E47B}"/>
          </ac:spMkLst>
        </pc:spChg>
      </pc:sldChg>
      <pc:sldChg chg="add">
        <pc:chgData name="Jade Cincotta" userId="ddd7473c-5421-4e7e-8e59-ff18d221bcc9" providerId="ADAL" clId="{03254484-257C-486C-97B3-04E14457FA65}" dt="2021-08-19T07:50:33.426" v="6441" actId="2890"/>
        <pc:sldMkLst>
          <pc:docMk/>
          <pc:sldMk cId="323542893" sldId="1100"/>
        </pc:sldMkLst>
      </pc:sldChg>
      <pc:sldChg chg="addSp delSp modSp add del mod ord modNotesTx">
        <pc:chgData name="Jade Cincotta" userId="ddd7473c-5421-4e7e-8e59-ff18d221bcc9" providerId="ADAL" clId="{03254484-257C-486C-97B3-04E14457FA65}" dt="2021-08-19T07:50:30.758" v="6440" actId="47"/>
        <pc:sldMkLst>
          <pc:docMk/>
          <pc:sldMk cId="3308734384" sldId="1100"/>
        </pc:sldMkLst>
        <pc:spChg chg="del">
          <ac:chgData name="Jade Cincotta" userId="ddd7473c-5421-4e7e-8e59-ff18d221bcc9" providerId="ADAL" clId="{03254484-257C-486C-97B3-04E14457FA65}" dt="2021-08-19T07:50:02.104" v="6435" actId="478"/>
          <ac:spMkLst>
            <pc:docMk/>
            <pc:sldMk cId="3308734384" sldId="1100"/>
            <ac:spMk id="2" creationId="{653EF6A2-B567-4F3E-AE07-55CF47FC2E84}"/>
          </ac:spMkLst>
        </pc:spChg>
        <pc:spChg chg="del">
          <ac:chgData name="Jade Cincotta" userId="ddd7473c-5421-4e7e-8e59-ff18d221bcc9" providerId="ADAL" clId="{03254484-257C-486C-97B3-04E14457FA65}" dt="2021-08-19T07:49:59.702" v="6434" actId="478"/>
          <ac:spMkLst>
            <pc:docMk/>
            <pc:sldMk cId="3308734384" sldId="1100"/>
            <ac:spMk id="3" creationId="{1975E7A7-7D13-42F3-9666-5C53C9D960CE}"/>
          </ac:spMkLst>
        </pc:spChg>
        <pc:spChg chg="add mod">
          <ac:chgData name="Jade Cincotta" userId="ddd7473c-5421-4e7e-8e59-ff18d221bcc9" providerId="ADAL" clId="{03254484-257C-486C-97B3-04E14457FA65}" dt="2021-08-19T07:49:59.702" v="6434" actId="478"/>
          <ac:spMkLst>
            <pc:docMk/>
            <pc:sldMk cId="3308734384" sldId="1100"/>
            <ac:spMk id="5" creationId="{9D204C68-0BC4-4B93-AC05-841E7C74CA72}"/>
          </ac:spMkLst>
        </pc:spChg>
        <pc:spChg chg="add mod">
          <ac:chgData name="Jade Cincotta" userId="ddd7473c-5421-4e7e-8e59-ff18d221bcc9" providerId="ADAL" clId="{03254484-257C-486C-97B3-04E14457FA65}" dt="2021-08-19T07:50:02.104" v="6435" actId="478"/>
          <ac:spMkLst>
            <pc:docMk/>
            <pc:sldMk cId="3308734384" sldId="1100"/>
            <ac:spMk id="7" creationId="{78519B1F-5A9A-4AEB-9BC5-285A57E42D1A}"/>
          </ac:spMkLst>
        </pc:spChg>
        <pc:spChg chg="del">
          <ac:chgData name="Jade Cincotta" userId="ddd7473c-5421-4e7e-8e59-ff18d221bcc9" providerId="ADAL" clId="{03254484-257C-486C-97B3-04E14457FA65}" dt="2021-08-19T07:50:23.463" v="6437" actId="478"/>
          <ac:spMkLst>
            <pc:docMk/>
            <pc:sldMk cId="3308734384" sldId="1100"/>
            <ac:spMk id="72" creationId="{DE515B04-94FA-4CE9-8654-AFF1343FA29F}"/>
          </ac:spMkLst>
        </pc:spChg>
        <pc:spChg chg="del">
          <ac:chgData name="Jade Cincotta" userId="ddd7473c-5421-4e7e-8e59-ff18d221bcc9" providerId="ADAL" clId="{03254484-257C-486C-97B3-04E14457FA65}" dt="2021-08-19T07:50:23.463" v="6437" actId="478"/>
          <ac:spMkLst>
            <pc:docMk/>
            <pc:sldMk cId="3308734384" sldId="1100"/>
            <ac:spMk id="108" creationId="{78E00897-F86A-4663-86C3-3E8A00292069}"/>
          </ac:spMkLst>
        </pc:spChg>
        <pc:grpChg chg="del">
          <ac:chgData name="Jade Cincotta" userId="ddd7473c-5421-4e7e-8e59-ff18d221bcc9" providerId="ADAL" clId="{03254484-257C-486C-97B3-04E14457FA65}" dt="2021-08-19T07:50:23.463" v="6437" actId="478"/>
          <ac:grpSpMkLst>
            <pc:docMk/>
            <pc:sldMk cId="3308734384" sldId="1100"/>
            <ac:grpSpMk id="101" creationId="{83538D5D-29D1-44E2-B326-7AD8E6491B13}"/>
          </ac:grpSpMkLst>
        </pc:grpChg>
        <pc:grpChg chg="del">
          <ac:chgData name="Jade Cincotta" userId="ddd7473c-5421-4e7e-8e59-ff18d221bcc9" providerId="ADAL" clId="{03254484-257C-486C-97B3-04E14457FA65}" dt="2021-08-19T07:50:23.463" v="6437" actId="478"/>
          <ac:grpSpMkLst>
            <pc:docMk/>
            <pc:sldMk cId="3308734384" sldId="1100"/>
            <ac:grpSpMk id="104" creationId="{B552FBF4-1C1F-40E6-A328-0220F9E0891E}"/>
          </ac:grpSpMkLst>
        </pc:grpChg>
        <pc:grpChg chg="del">
          <ac:chgData name="Jade Cincotta" userId="ddd7473c-5421-4e7e-8e59-ff18d221bcc9" providerId="ADAL" clId="{03254484-257C-486C-97B3-04E14457FA65}" dt="2021-08-19T07:50:23.463" v="6437" actId="478"/>
          <ac:grpSpMkLst>
            <pc:docMk/>
            <pc:sldMk cId="3308734384" sldId="1100"/>
            <ac:grpSpMk id="109" creationId="{87104126-384F-4251-8EE2-B1CAB920E3AE}"/>
          </ac:grpSpMkLst>
        </pc:grpChg>
        <pc:cxnChg chg="del mod">
          <ac:chgData name="Jade Cincotta" userId="ddd7473c-5421-4e7e-8e59-ff18d221bcc9" providerId="ADAL" clId="{03254484-257C-486C-97B3-04E14457FA65}" dt="2021-08-19T07:50:23.463" v="6437" actId="478"/>
          <ac:cxnSpMkLst>
            <pc:docMk/>
            <pc:sldMk cId="3308734384" sldId="1100"/>
            <ac:cxnSpMk id="97" creationId="{9EB79491-9F71-4156-B8C2-7673F3DBD367}"/>
          </ac:cxnSpMkLst>
        </pc:cxnChg>
      </pc:sldChg>
      <pc:sldChg chg="modSp add del mod">
        <pc:chgData name="Jade Cincotta" userId="ddd7473c-5421-4e7e-8e59-ff18d221bcc9" providerId="ADAL" clId="{03254484-257C-486C-97B3-04E14457FA65}" dt="2021-08-19T07:49:35.800" v="6366" actId="47"/>
        <pc:sldMkLst>
          <pc:docMk/>
          <pc:sldMk cId="189853190" sldId="1101"/>
        </pc:sldMkLst>
        <pc:spChg chg="mod">
          <ac:chgData name="Jade Cincotta" userId="ddd7473c-5421-4e7e-8e59-ff18d221bcc9" providerId="ADAL" clId="{03254484-257C-486C-97B3-04E14457FA65}" dt="2021-08-19T07:49:33.931" v="6365" actId="20577"/>
          <ac:spMkLst>
            <pc:docMk/>
            <pc:sldMk cId="189853190" sldId="1101"/>
            <ac:spMk id="2" creationId="{D522537E-B5D5-4796-834A-4857C9319DDA}"/>
          </ac:spMkLst>
        </pc:spChg>
      </pc:sldChg>
      <pc:sldChg chg="add del">
        <pc:chgData name="Jade Cincotta" userId="ddd7473c-5421-4e7e-8e59-ff18d221bcc9" providerId="ADAL" clId="{03254484-257C-486C-97B3-04E14457FA65}" dt="2021-08-19T07:50:29.206" v="6439" actId="2696"/>
        <pc:sldMkLst>
          <pc:docMk/>
          <pc:sldMk cId="3536913221" sldId="1101"/>
        </pc:sldMkLst>
      </pc:sldChg>
      <pc:sldMasterChg chg="del delSldLayout">
        <pc:chgData name="Jade Cincotta" userId="ddd7473c-5421-4e7e-8e59-ff18d221bcc9" providerId="ADAL" clId="{03254484-257C-486C-97B3-04E14457FA65}" dt="2021-08-19T01:41:16.758" v="1545" actId="47"/>
        <pc:sldMasterMkLst>
          <pc:docMk/>
          <pc:sldMasterMk cId="1818061781" sldId="2147483648"/>
        </pc:sldMasterMkLst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1302001621" sldId="2147483649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3101714101" sldId="2147483650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1912238292" sldId="2147483651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3368349763" sldId="2147483652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2033857107" sldId="2147483653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4023915211" sldId="2147483654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3134543657" sldId="2147483655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1468956037" sldId="2147483656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2604617840" sldId="2147483657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1217906154" sldId="2147483658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1409152109" sldId="2147483659"/>
          </pc:sldLayoutMkLst>
        </pc:sldLayoutChg>
        <pc:sldLayoutChg chg="del">
          <pc:chgData name="Jade Cincotta" userId="ddd7473c-5421-4e7e-8e59-ff18d221bcc9" providerId="ADAL" clId="{03254484-257C-486C-97B3-04E14457FA65}" dt="2021-08-19T01:41:16.758" v="1545" actId="47"/>
          <pc:sldLayoutMkLst>
            <pc:docMk/>
            <pc:sldMasterMk cId="1818061781" sldId="2147483648"/>
            <pc:sldLayoutMk cId="317413508" sldId="2147483660"/>
          </pc:sldLayoutMkLst>
        </pc:sldLayoutChg>
      </pc:sldMasterChg>
    </pc:docChg>
  </pc:docChgLst>
  <pc:docChgLst>
    <pc:chgData name="Jade Cincotta" userId="ddd7473c-5421-4e7e-8e59-ff18d221bcc9" providerId="ADAL" clId="{02CBBF6F-42BF-4485-BECE-F5E8C67B2A18}"/>
    <pc:docChg chg="undo custSel mod addSld delSld modSld sldOrd modSection">
      <pc:chgData name="Jade Cincotta" userId="ddd7473c-5421-4e7e-8e59-ff18d221bcc9" providerId="ADAL" clId="{02CBBF6F-42BF-4485-BECE-F5E8C67B2A18}" dt="2021-08-16T06:18:00.181" v="3836" actId="2696"/>
      <pc:docMkLst>
        <pc:docMk/>
      </pc:docMkLst>
      <pc:sldChg chg="add del">
        <pc:chgData name="Jade Cincotta" userId="ddd7473c-5421-4e7e-8e59-ff18d221bcc9" providerId="ADAL" clId="{02CBBF6F-42BF-4485-BECE-F5E8C67B2A18}" dt="2021-08-16T01:54:07.894" v="449" actId="2696"/>
        <pc:sldMkLst>
          <pc:docMk/>
          <pc:sldMk cId="71324312" sldId="260"/>
        </pc:sldMkLst>
      </pc:sldChg>
      <pc:sldChg chg="del">
        <pc:chgData name="Jade Cincotta" userId="ddd7473c-5421-4e7e-8e59-ff18d221bcc9" providerId="ADAL" clId="{02CBBF6F-42BF-4485-BECE-F5E8C67B2A18}" dt="2021-08-16T01:58:23.443" v="808" actId="2696"/>
        <pc:sldMkLst>
          <pc:docMk/>
          <pc:sldMk cId="2510236070" sldId="262"/>
        </pc:sldMkLst>
      </pc:sldChg>
      <pc:sldChg chg="del">
        <pc:chgData name="Jade Cincotta" userId="ddd7473c-5421-4e7e-8e59-ff18d221bcc9" providerId="ADAL" clId="{02CBBF6F-42BF-4485-BECE-F5E8C67B2A18}" dt="2021-08-16T06:17:59.489" v="3835" actId="2696"/>
        <pc:sldMkLst>
          <pc:docMk/>
          <pc:sldMk cId="400755595" sldId="348"/>
        </pc:sldMkLst>
      </pc:sldChg>
      <pc:sldChg chg="del">
        <pc:chgData name="Jade Cincotta" userId="ddd7473c-5421-4e7e-8e59-ff18d221bcc9" providerId="ADAL" clId="{02CBBF6F-42BF-4485-BECE-F5E8C67B2A18}" dt="2021-08-16T06:17:58.618" v="3834" actId="2696"/>
        <pc:sldMkLst>
          <pc:docMk/>
          <pc:sldMk cId="828146639" sldId="1000"/>
        </pc:sldMkLst>
      </pc:sldChg>
      <pc:sldChg chg="del">
        <pc:chgData name="Jade Cincotta" userId="ddd7473c-5421-4e7e-8e59-ff18d221bcc9" providerId="ADAL" clId="{02CBBF6F-42BF-4485-BECE-F5E8C67B2A18}" dt="2021-08-16T06:18:00.181" v="3836" actId="2696"/>
        <pc:sldMkLst>
          <pc:docMk/>
          <pc:sldMk cId="505339582" sldId="1019"/>
        </pc:sldMkLst>
      </pc:sldChg>
      <pc:sldChg chg="del">
        <pc:chgData name="Jade Cincotta" userId="ddd7473c-5421-4e7e-8e59-ff18d221bcc9" providerId="ADAL" clId="{02CBBF6F-42BF-4485-BECE-F5E8C67B2A18}" dt="2021-08-16T05:37:28.167" v="834" actId="2696"/>
        <pc:sldMkLst>
          <pc:docMk/>
          <pc:sldMk cId="2791303326" sldId="1020"/>
        </pc:sldMkLst>
      </pc:sldChg>
      <pc:sldChg chg="modSp del">
        <pc:chgData name="Jade Cincotta" userId="ddd7473c-5421-4e7e-8e59-ff18d221bcc9" providerId="ADAL" clId="{02CBBF6F-42BF-4485-BECE-F5E8C67B2A18}" dt="2021-08-16T01:54:02.214" v="447" actId="2696"/>
        <pc:sldMkLst>
          <pc:docMk/>
          <pc:sldMk cId="294652455" sldId="1021"/>
        </pc:sldMkLst>
        <pc:spChg chg="mod">
          <ac:chgData name="Jade Cincotta" userId="ddd7473c-5421-4e7e-8e59-ff18d221bcc9" providerId="ADAL" clId="{02CBBF6F-42BF-4485-BECE-F5E8C67B2A18}" dt="2021-08-16T01:53:00.097" v="366" actId="27636"/>
          <ac:spMkLst>
            <pc:docMk/>
            <pc:sldMk cId="294652455" sldId="1021"/>
            <ac:spMk id="4" creationId="{CAD6BCDC-B0F5-420C-ADC6-5BF82D12998E}"/>
          </ac:spMkLst>
        </pc:spChg>
      </pc:sldChg>
      <pc:sldChg chg="delSp modSp del">
        <pc:chgData name="Jade Cincotta" userId="ddd7473c-5421-4e7e-8e59-ff18d221bcc9" providerId="ADAL" clId="{02CBBF6F-42BF-4485-BECE-F5E8C67B2A18}" dt="2021-08-16T06:17:55.546" v="3833" actId="2696"/>
        <pc:sldMkLst>
          <pc:docMk/>
          <pc:sldMk cId="3228071043" sldId="1022"/>
        </pc:sldMkLst>
        <pc:spChg chg="del mod">
          <ac:chgData name="Jade Cincotta" userId="ddd7473c-5421-4e7e-8e59-ff18d221bcc9" providerId="ADAL" clId="{02CBBF6F-42BF-4485-BECE-F5E8C67B2A18}" dt="2021-08-16T06:14:18.011" v="3204"/>
          <ac:spMkLst>
            <pc:docMk/>
            <pc:sldMk cId="3228071043" sldId="1022"/>
            <ac:spMk id="3" creationId="{22A79448-A981-4706-8306-75153314DA21}"/>
          </ac:spMkLst>
        </pc:spChg>
      </pc:sldChg>
      <pc:sldChg chg="del">
        <pc:chgData name="Jade Cincotta" userId="ddd7473c-5421-4e7e-8e59-ff18d221bcc9" providerId="ADAL" clId="{02CBBF6F-42BF-4485-BECE-F5E8C67B2A18}" dt="2021-08-16T05:37:15.925" v="833" actId="2696"/>
        <pc:sldMkLst>
          <pc:docMk/>
          <pc:sldMk cId="1720803607" sldId="1052"/>
        </pc:sldMkLst>
      </pc:sldChg>
      <pc:sldChg chg="del">
        <pc:chgData name="Jade Cincotta" userId="ddd7473c-5421-4e7e-8e59-ff18d221bcc9" providerId="ADAL" clId="{02CBBF6F-42BF-4485-BECE-F5E8C67B2A18}" dt="2021-08-16T01:58:22.576" v="807" actId="2696"/>
        <pc:sldMkLst>
          <pc:docMk/>
          <pc:sldMk cId="2679257191" sldId="1053"/>
        </pc:sldMkLst>
      </pc:sldChg>
      <pc:sldChg chg="delSp del">
        <pc:chgData name="Jade Cincotta" userId="ddd7473c-5421-4e7e-8e59-ff18d221bcc9" providerId="ADAL" clId="{02CBBF6F-42BF-4485-BECE-F5E8C67B2A18}" dt="2021-08-16T01:58:40.412" v="812" actId="2696"/>
        <pc:sldMkLst>
          <pc:docMk/>
          <pc:sldMk cId="1995597090" sldId="1055"/>
        </pc:sldMkLst>
        <pc:picChg chg="del">
          <ac:chgData name="Jade Cincotta" userId="ddd7473c-5421-4e7e-8e59-ff18d221bcc9" providerId="ADAL" clId="{02CBBF6F-42BF-4485-BECE-F5E8C67B2A18}" dt="2021-08-16T01:58:28.745" v="809"/>
          <ac:picMkLst>
            <pc:docMk/>
            <pc:sldMk cId="1995597090" sldId="1055"/>
            <ac:picMk id="4" creationId="{32084404-21A0-40C8-815D-94D76F94CB8E}"/>
          </ac:picMkLst>
        </pc:picChg>
      </pc:sldChg>
      <pc:sldChg chg="del">
        <pc:chgData name="Jade Cincotta" userId="ddd7473c-5421-4e7e-8e59-ff18d221bcc9" providerId="ADAL" clId="{02CBBF6F-42BF-4485-BECE-F5E8C67B2A18}" dt="2021-08-16T06:14:10.541" v="3201" actId="2696"/>
        <pc:sldMkLst>
          <pc:docMk/>
          <pc:sldMk cId="1947854358" sldId="1056"/>
        </pc:sldMkLst>
      </pc:sldChg>
      <pc:sldChg chg="del">
        <pc:chgData name="Jade Cincotta" userId="ddd7473c-5421-4e7e-8e59-ff18d221bcc9" providerId="ADAL" clId="{02CBBF6F-42BF-4485-BECE-F5E8C67B2A18}" dt="2021-08-16T01:54:55.195" v="560" actId="2696"/>
        <pc:sldMkLst>
          <pc:docMk/>
          <pc:sldMk cId="4237661427" sldId="1057"/>
        </pc:sldMkLst>
      </pc:sldChg>
      <pc:sldChg chg="addSp delSp modSp ord">
        <pc:chgData name="Jade Cincotta" userId="ddd7473c-5421-4e7e-8e59-ff18d221bcc9" providerId="ADAL" clId="{02CBBF6F-42BF-4485-BECE-F5E8C67B2A18}" dt="2021-08-16T05:54:54.433" v="2131" actId="1037"/>
        <pc:sldMkLst>
          <pc:docMk/>
          <pc:sldMk cId="2638583752" sldId="1058"/>
        </pc:sldMkLst>
        <pc:spChg chg="mod">
          <ac:chgData name="Jade Cincotta" userId="ddd7473c-5421-4e7e-8e59-ff18d221bcc9" providerId="ADAL" clId="{02CBBF6F-42BF-4485-BECE-F5E8C67B2A18}" dt="2021-08-16T01:56:53.269" v="689" actId="20577"/>
          <ac:spMkLst>
            <pc:docMk/>
            <pc:sldMk cId="2638583752" sldId="1058"/>
            <ac:spMk id="2" creationId="{2123A6DF-0196-4D1B-BBD2-2E0F1D60B92E}"/>
          </ac:spMkLst>
        </pc:spChg>
        <pc:spChg chg="mod">
          <ac:chgData name="Jade Cincotta" userId="ddd7473c-5421-4e7e-8e59-ff18d221bcc9" providerId="ADAL" clId="{02CBBF6F-42BF-4485-BECE-F5E8C67B2A18}" dt="2021-08-16T05:54:51.829" v="2129" actId="14100"/>
          <ac:spMkLst>
            <pc:docMk/>
            <pc:sldMk cId="2638583752" sldId="1058"/>
            <ac:spMk id="3" creationId="{F284B648-9E29-474C-807F-7B61F984796F}"/>
          </ac:spMkLst>
        </pc:spChg>
        <pc:spChg chg="add del mod">
          <ac:chgData name="Jade Cincotta" userId="ddd7473c-5421-4e7e-8e59-ff18d221bcc9" providerId="ADAL" clId="{02CBBF6F-42BF-4485-BECE-F5E8C67B2A18}" dt="2021-08-16T01:55:45.081" v="615"/>
          <ac:spMkLst>
            <pc:docMk/>
            <pc:sldMk cId="2638583752" sldId="1058"/>
            <ac:spMk id="4" creationId="{EEFF34CA-2E6B-4689-9A53-4F374E0D00C2}"/>
          </ac:spMkLst>
        </pc:spChg>
        <pc:spChg chg="add">
          <ac:chgData name="Jade Cincotta" userId="ddd7473c-5421-4e7e-8e59-ff18d221bcc9" providerId="ADAL" clId="{02CBBF6F-42BF-4485-BECE-F5E8C67B2A18}" dt="2021-08-16T01:50:54.469" v="252"/>
          <ac:spMkLst>
            <pc:docMk/>
            <pc:sldMk cId="2638583752" sldId="1058"/>
            <ac:spMk id="5" creationId="{51E1CB91-D14B-43C2-AB97-024578F24FCD}"/>
          </ac:spMkLst>
        </pc:spChg>
        <pc:spChg chg="add del mod">
          <ac:chgData name="Jade Cincotta" userId="ddd7473c-5421-4e7e-8e59-ff18d221bcc9" providerId="ADAL" clId="{02CBBF6F-42BF-4485-BECE-F5E8C67B2A18}" dt="2021-08-16T01:55:51.397" v="617"/>
          <ac:spMkLst>
            <pc:docMk/>
            <pc:sldMk cId="2638583752" sldId="1058"/>
            <ac:spMk id="6" creationId="{E7EEEA58-88FF-4367-A2A2-304D3A4677F1}"/>
          </ac:spMkLst>
        </pc:spChg>
        <pc:graphicFrameChg chg="add del mod">
          <ac:chgData name="Jade Cincotta" userId="ddd7473c-5421-4e7e-8e59-ff18d221bcc9" providerId="ADAL" clId="{02CBBF6F-42BF-4485-BECE-F5E8C67B2A18}" dt="2021-08-16T01:57:27.215" v="742" actId="478"/>
          <ac:graphicFrameMkLst>
            <pc:docMk/>
            <pc:sldMk cId="2638583752" sldId="1058"/>
            <ac:graphicFrameMk id="7" creationId="{760054D8-8D8E-4F46-AC63-D66C77C99386}"/>
          </ac:graphicFrameMkLst>
        </pc:graphicFrameChg>
        <pc:picChg chg="add mod">
          <ac:chgData name="Jade Cincotta" userId="ddd7473c-5421-4e7e-8e59-ff18d221bcc9" providerId="ADAL" clId="{02CBBF6F-42BF-4485-BECE-F5E8C67B2A18}" dt="2021-08-16T05:54:54.433" v="2131" actId="1037"/>
          <ac:picMkLst>
            <pc:docMk/>
            <pc:sldMk cId="2638583752" sldId="1058"/>
            <ac:picMk id="9" creationId="{6642CA5E-B57E-4B60-B832-96D841A5D802}"/>
          </ac:picMkLst>
        </pc:picChg>
      </pc:sldChg>
      <pc:sldChg chg="addSp delSp modSp ord">
        <pc:chgData name="Jade Cincotta" userId="ddd7473c-5421-4e7e-8e59-ff18d221bcc9" providerId="ADAL" clId="{02CBBF6F-42BF-4485-BECE-F5E8C67B2A18}" dt="2021-08-16T01:54:06.712" v="448"/>
        <pc:sldMkLst>
          <pc:docMk/>
          <pc:sldMk cId="233575434" sldId="1059"/>
        </pc:sldMkLst>
        <pc:spChg chg="mod">
          <ac:chgData name="Jade Cincotta" userId="ddd7473c-5421-4e7e-8e59-ff18d221bcc9" providerId="ADAL" clId="{02CBBF6F-42BF-4485-BECE-F5E8C67B2A18}" dt="2021-08-16T01:49:21.051" v="131" actId="20577"/>
          <ac:spMkLst>
            <pc:docMk/>
            <pc:sldMk cId="233575434" sldId="1059"/>
            <ac:spMk id="2" creationId="{DA62B066-2ECB-4692-AC7C-4663E9B1A484}"/>
          </ac:spMkLst>
        </pc:spChg>
        <pc:spChg chg="mod">
          <ac:chgData name="Jade Cincotta" userId="ddd7473c-5421-4e7e-8e59-ff18d221bcc9" providerId="ADAL" clId="{02CBBF6F-42BF-4485-BECE-F5E8C67B2A18}" dt="2021-08-16T01:50:37.457" v="236" actId="20577"/>
          <ac:spMkLst>
            <pc:docMk/>
            <pc:sldMk cId="233575434" sldId="1059"/>
            <ac:spMk id="3" creationId="{04628DD0-70FE-47B1-B944-4DD05A7D71D9}"/>
          </ac:spMkLst>
        </pc:spChg>
        <pc:spChg chg="del mod">
          <ac:chgData name="Jade Cincotta" userId="ddd7473c-5421-4e7e-8e59-ff18d221bcc9" providerId="ADAL" clId="{02CBBF6F-42BF-4485-BECE-F5E8C67B2A18}" dt="2021-08-16T01:50:53.666" v="251"/>
          <ac:spMkLst>
            <pc:docMk/>
            <pc:sldMk cId="233575434" sldId="1059"/>
            <ac:spMk id="4" creationId="{61F9579B-A5A4-456D-9AC3-682E8ED17ED4}"/>
          </ac:spMkLst>
        </pc:spChg>
        <pc:spChg chg="add del mod">
          <ac:chgData name="Jade Cincotta" userId="ddd7473c-5421-4e7e-8e59-ff18d221bcc9" providerId="ADAL" clId="{02CBBF6F-42BF-4485-BECE-F5E8C67B2A18}" dt="2021-08-16T01:50:53.666" v="251"/>
          <ac:spMkLst>
            <pc:docMk/>
            <pc:sldMk cId="233575434" sldId="1059"/>
            <ac:spMk id="7" creationId="{A643E9DA-D8C8-4832-9B8D-5F58373319E3}"/>
          </ac:spMkLst>
        </pc:spChg>
        <pc:spChg chg="add mod">
          <ac:chgData name="Jade Cincotta" userId="ddd7473c-5421-4e7e-8e59-ff18d221bcc9" providerId="ADAL" clId="{02CBBF6F-42BF-4485-BECE-F5E8C67B2A18}" dt="2021-08-16T01:50:53.666" v="251"/>
          <ac:spMkLst>
            <pc:docMk/>
            <pc:sldMk cId="233575434" sldId="1059"/>
            <ac:spMk id="8" creationId="{ADC212DD-B4CE-40D5-91A3-8E4D46E16D86}"/>
          </ac:spMkLst>
        </pc:spChg>
      </pc:sldChg>
      <pc:sldChg chg="addSp modSp add">
        <pc:chgData name="Jade Cincotta" userId="ddd7473c-5421-4e7e-8e59-ff18d221bcc9" providerId="ADAL" clId="{02CBBF6F-42BF-4485-BECE-F5E8C67B2A18}" dt="2021-08-16T01:53:57.903" v="446" actId="20577"/>
        <pc:sldMkLst>
          <pc:docMk/>
          <pc:sldMk cId="2879158169" sldId="1060"/>
        </pc:sldMkLst>
        <pc:spChg chg="mod">
          <ac:chgData name="Jade Cincotta" userId="ddd7473c-5421-4e7e-8e59-ff18d221bcc9" providerId="ADAL" clId="{02CBBF6F-42BF-4485-BECE-F5E8C67B2A18}" dt="2021-08-16T01:53:57.903" v="446" actId="20577"/>
          <ac:spMkLst>
            <pc:docMk/>
            <pc:sldMk cId="2879158169" sldId="1060"/>
            <ac:spMk id="2" creationId="{170E0EA5-7102-487A-867B-841B6876FB71}"/>
          </ac:spMkLst>
        </pc:spChg>
        <pc:spChg chg="mod">
          <ac:chgData name="Jade Cincotta" userId="ddd7473c-5421-4e7e-8e59-ff18d221bcc9" providerId="ADAL" clId="{02CBBF6F-42BF-4485-BECE-F5E8C67B2A18}" dt="2021-08-16T01:53:17.147" v="374" actId="14100"/>
          <ac:spMkLst>
            <pc:docMk/>
            <pc:sldMk cId="2879158169" sldId="1060"/>
            <ac:spMk id="3" creationId="{D50252FC-BD7A-4D37-8CBB-D3DF016595CF}"/>
          </ac:spMkLst>
        </pc:spChg>
        <pc:spChg chg="add mod">
          <ac:chgData name="Jade Cincotta" userId="ddd7473c-5421-4e7e-8e59-ff18d221bcc9" providerId="ADAL" clId="{02CBBF6F-42BF-4485-BECE-F5E8C67B2A18}" dt="2021-08-16T01:53:39.976" v="381" actId="14100"/>
          <ac:spMkLst>
            <pc:docMk/>
            <pc:sldMk cId="2879158169" sldId="1060"/>
            <ac:spMk id="4" creationId="{16D99718-5F9A-44B1-9F58-D2E10D73A794}"/>
          </ac:spMkLst>
        </pc:spChg>
      </pc:sldChg>
      <pc:sldChg chg="addSp modSp add ord">
        <pc:chgData name="Jade Cincotta" userId="ddd7473c-5421-4e7e-8e59-ff18d221bcc9" providerId="ADAL" clId="{02CBBF6F-42BF-4485-BECE-F5E8C67B2A18}" dt="2021-08-16T05:55:31.332" v="2141" actId="1038"/>
        <pc:sldMkLst>
          <pc:docMk/>
          <pc:sldMk cId="3985912275" sldId="1061"/>
        </pc:sldMkLst>
        <pc:spChg chg="mod">
          <ac:chgData name="Jade Cincotta" userId="ddd7473c-5421-4e7e-8e59-ff18d221bcc9" providerId="ADAL" clId="{02CBBF6F-42BF-4485-BECE-F5E8C67B2A18}" dt="2021-08-16T01:55:18.886" v="595" actId="20577"/>
          <ac:spMkLst>
            <pc:docMk/>
            <pc:sldMk cId="3985912275" sldId="1061"/>
            <ac:spMk id="2" creationId="{0664F664-3850-4307-9061-3C17CC9EF2BF}"/>
          </ac:spMkLst>
        </pc:spChg>
        <pc:spChg chg="mod">
          <ac:chgData name="Jade Cincotta" userId="ddd7473c-5421-4e7e-8e59-ff18d221bcc9" providerId="ADAL" clId="{02CBBF6F-42BF-4485-BECE-F5E8C67B2A18}" dt="2021-08-16T01:59:18.851" v="830" actId="5793"/>
          <ac:spMkLst>
            <pc:docMk/>
            <pc:sldMk cId="3985912275" sldId="1061"/>
            <ac:spMk id="3" creationId="{903C5BB3-C694-4413-AF9F-F03EFADFCBE6}"/>
          </ac:spMkLst>
        </pc:spChg>
        <pc:picChg chg="add mod">
          <ac:chgData name="Jade Cincotta" userId="ddd7473c-5421-4e7e-8e59-ff18d221bcc9" providerId="ADAL" clId="{02CBBF6F-42BF-4485-BECE-F5E8C67B2A18}" dt="2021-08-16T05:55:31.332" v="2141" actId="1038"/>
          <ac:picMkLst>
            <pc:docMk/>
            <pc:sldMk cId="3985912275" sldId="1061"/>
            <ac:picMk id="4" creationId="{CB33AF4B-E823-4906-8AD1-99B03DD25618}"/>
          </ac:picMkLst>
        </pc:picChg>
      </pc:sldChg>
      <pc:sldChg chg="addSp delSp modSp add ord">
        <pc:chgData name="Jade Cincotta" userId="ddd7473c-5421-4e7e-8e59-ff18d221bcc9" providerId="ADAL" clId="{02CBBF6F-42BF-4485-BECE-F5E8C67B2A18}" dt="2021-08-16T01:56:38.526" v="657" actId="20577"/>
        <pc:sldMkLst>
          <pc:docMk/>
          <pc:sldMk cId="1552205158" sldId="1062"/>
        </pc:sldMkLst>
        <pc:spChg chg="mod">
          <ac:chgData name="Jade Cincotta" userId="ddd7473c-5421-4e7e-8e59-ff18d221bcc9" providerId="ADAL" clId="{02CBBF6F-42BF-4485-BECE-F5E8C67B2A18}" dt="2021-08-16T01:56:38.526" v="657" actId="20577"/>
          <ac:spMkLst>
            <pc:docMk/>
            <pc:sldMk cId="1552205158" sldId="1062"/>
            <ac:spMk id="2" creationId="{E5915684-AB80-47DA-9395-3A63B8594890}"/>
          </ac:spMkLst>
        </pc:spChg>
        <pc:spChg chg="add del mod">
          <ac:chgData name="Jade Cincotta" userId="ddd7473c-5421-4e7e-8e59-ff18d221bcc9" providerId="ADAL" clId="{02CBBF6F-42BF-4485-BECE-F5E8C67B2A18}" dt="2021-08-16T01:56:07.649" v="623" actId="478"/>
          <ac:spMkLst>
            <pc:docMk/>
            <pc:sldMk cId="1552205158" sldId="1062"/>
            <ac:spMk id="3" creationId="{45130F3C-6323-4893-8A1A-FDB395B9295B}"/>
          </ac:spMkLst>
        </pc:spChg>
        <pc:spChg chg="add">
          <ac:chgData name="Jade Cincotta" userId="ddd7473c-5421-4e7e-8e59-ff18d221bcc9" providerId="ADAL" clId="{02CBBF6F-42BF-4485-BECE-F5E8C67B2A18}" dt="2021-08-16T01:55:45.783" v="616"/>
          <ac:spMkLst>
            <pc:docMk/>
            <pc:sldMk cId="1552205158" sldId="1062"/>
            <ac:spMk id="4" creationId="{7BE8DA1D-DC25-4674-8890-DEFDCF38855F}"/>
          </ac:spMkLst>
        </pc:spChg>
        <pc:spChg chg="add del">
          <ac:chgData name="Jade Cincotta" userId="ddd7473c-5421-4e7e-8e59-ff18d221bcc9" providerId="ADAL" clId="{02CBBF6F-42BF-4485-BECE-F5E8C67B2A18}" dt="2021-08-16T01:55:54.891" v="619"/>
          <ac:spMkLst>
            <pc:docMk/>
            <pc:sldMk cId="1552205158" sldId="1062"/>
            <ac:spMk id="5" creationId="{73B51F9D-B997-4832-9B56-327554571492}"/>
          </ac:spMkLst>
        </pc:spChg>
        <pc:spChg chg="add">
          <ac:chgData name="Jade Cincotta" userId="ddd7473c-5421-4e7e-8e59-ff18d221bcc9" providerId="ADAL" clId="{02CBBF6F-42BF-4485-BECE-F5E8C67B2A18}" dt="2021-08-16T01:55:55.727" v="620"/>
          <ac:spMkLst>
            <pc:docMk/>
            <pc:sldMk cId="1552205158" sldId="1062"/>
            <ac:spMk id="6" creationId="{655D3AB8-A6FE-40D0-AE77-C4F93CE617DE}"/>
          </ac:spMkLst>
        </pc:spChg>
      </pc:sldChg>
      <pc:sldChg chg="addSp delSp modSp add mod setBg">
        <pc:chgData name="Jade Cincotta" userId="ddd7473c-5421-4e7e-8e59-ff18d221bcc9" providerId="ADAL" clId="{02CBBF6F-42BF-4485-BECE-F5E8C67B2A18}" dt="2021-08-16T05:44:28.137" v="1803" actId="14100"/>
        <pc:sldMkLst>
          <pc:docMk/>
          <pc:sldMk cId="2112953489" sldId="1063"/>
        </pc:sldMkLst>
        <pc:spChg chg="mod">
          <ac:chgData name="Jade Cincotta" userId="ddd7473c-5421-4e7e-8e59-ff18d221bcc9" providerId="ADAL" clId="{02CBBF6F-42BF-4485-BECE-F5E8C67B2A18}" dt="2021-08-16T05:41:25.900" v="1468" actId="26606"/>
          <ac:spMkLst>
            <pc:docMk/>
            <pc:sldMk cId="2112953489" sldId="1063"/>
            <ac:spMk id="2" creationId="{7BC5E844-583C-4A88-BF01-339AEA8F6683}"/>
          </ac:spMkLst>
        </pc:spChg>
        <pc:spChg chg="add del mod">
          <ac:chgData name="Jade Cincotta" userId="ddd7473c-5421-4e7e-8e59-ff18d221bcc9" providerId="ADAL" clId="{02CBBF6F-42BF-4485-BECE-F5E8C67B2A18}" dt="2021-08-16T05:44:28.137" v="1803" actId="14100"/>
          <ac:spMkLst>
            <pc:docMk/>
            <pc:sldMk cId="2112953489" sldId="1063"/>
            <ac:spMk id="3" creationId="{B0064C3A-C62C-4D74-94D8-D1AAD0215000}"/>
          </ac:spMkLst>
        </pc:spChg>
        <pc:spChg chg="add del">
          <ac:chgData name="Jade Cincotta" userId="ddd7473c-5421-4e7e-8e59-ff18d221bcc9" providerId="ADAL" clId="{02CBBF6F-42BF-4485-BECE-F5E8C67B2A18}" dt="2021-08-16T05:41:25.900" v="1468" actId="26606"/>
          <ac:spMkLst>
            <pc:docMk/>
            <pc:sldMk cId="2112953489" sldId="1063"/>
            <ac:spMk id="9" creationId="{8E761768-3858-4B55-A983-E0B7B1409F0F}"/>
          </ac:spMkLst>
        </pc:spChg>
        <pc:spChg chg="add del">
          <ac:chgData name="Jade Cincotta" userId="ddd7473c-5421-4e7e-8e59-ff18d221bcc9" providerId="ADAL" clId="{02CBBF6F-42BF-4485-BECE-F5E8C67B2A18}" dt="2021-08-16T05:41:25.900" v="1468" actId="26606"/>
          <ac:spMkLst>
            <pc:docMk/>
            <pc:sldMk cId="2112953489" sldId="1063"/>
            <ac:spMk id="11" creationId="{E3E51905-F374-4E1A-97CF-B741584B74D5}"/>
          </ac:spMkLst>
        </pc:spChg>
        <pc:spChg chg="add del">
          <ac:chgData name="Jade Cincotta" userId="ddd7473c-5421-4e7e-8e59-ff18d221bcc9" providerId="ADAL" clId="{02CBBF6F-42BF-4485-BECE-F5E8C67B2A18}" dt="2021-08-16T05:41:25.900" v="1468" actId="26606"/>
          <ac:spMkLst>
            <pc:docMk/>
            <pc:sldMk cId="2112953489" sldId="1063"/>
            <ac:spMk id="13" creationId="{A210685A-6235-45A7-850D-A6F555466EF7}"/>
          </ac:spMkLst>
        </pc:spChg>
        <pc:grpChg chg="add del">
          <ac:chgData name="Jade Cincotta" userId="ddd7473c-5421-4e7e-8e59-ff18d221bcc9" providerId="ADAL" clId="{02CBBF6F-42BF-4485-BECE-F5E8C67B2A18}" dt="2021-08-16T05:41:25.900" v="1468" actId="26606"/>
          <ac:grpSpMkLst>
            <pc:docMk/>
            <pc:sldMk cId="2112953489" sldId="1063"/>
            <ac:grpSpMk id="15" creationId="{AB70F8CE-E82E-416C-9783-C495D90B9EAC}"/>
          </ac:grpSpMkLst>
        </pc:grpChg>
        <pc:graphicFrameChg chg="add del">
          <ac:chgData name="Jade Cincotta" userId="ddd7473c-5421-4e7e-8e59-ff18d221bcc9" providerId="ADAL" clId="{02CBBF6F-42BF-4485-BECE-F5E8C67B2A18}" dt="2021-08-16T05:41:25.900" v="1468" actId="26606"/>
          <ac:graphicFrameMkLst>
            <pc:docMk/>
            <pc:sldMk cId="2112953489" sldId="1063"/>
            <ac:graphicFrameMk id="5" creationId="{5AFC46C8-15FF-45BF-8D5E-39F64CD0A9D3}"/>
          </ac:graphicFrameMkLst>
        </pc:graphicFrameChg>
      </pc:sldChg>
      <pc:sldChg chg="addSp delSp modSp add">
        <pc:chgData name="Jade Cincotta" userId="ddd7473c-5421-4e7e-8e59-ff18d221bcc9" providerId="ADAL" clId="{02CBBF6F-42BF-4485-BECE-F5E8C67B2A18}" dt="2021-08-16T05:54:02.192" v="2123" actId="1076"/>
        <pc:sldMkLst>
          <pc:docMk/>
          <pc:sldMk cId="4281385927" sldId="1064"/>
        </pc:sldMkLst>
        <pc:spChg chg="mod">
          <ac:chgData name="Jade Cincotta" userId="ddd7473c-5421-4e7e-8e59-ff18d221bcc9" providerId="ADAL" clId="{02CBBF6F-42BF-4485-BECE-F5E8C67B2A18}" dt="2021-08-16T05:50:56.934" v="2119" actId="1076"/>
          <ac:spMkLst>
            <pc:docMk/>
            <pc:sldMk cId="4281385927" sldId="1064"/>
            <ac:spMk id="2" creationId="{22028501-E4B7-47E1-8DD2-FA8FCE12BB8F}"/>
          </ac:spMkLst>
        </pc:spChg>
        <pc:spChg chg="mod">
          <ac:chgData name="Jade Cincotta" userId="ddd7473c-5421-4e7e-8e59-ff18d221bcc9" providerId="ADAL" clId="{02CBBF6F-42BF-4485-BECE-F5E8C67B2A18}" dt="2021-08-16T05:54:02.192" v="2123" actId="1076"/>
          <ac:spMkLst>
            <pc:docMk/>
            <pc:sldMk cId="4281385927" sldId="1064"/>
            <ac:spMk id="3" creationId="{BD9F6EAB-4E9B-4E98-AB75-646017E08625}"/>
          </ac:spMkLst>
        </pc:spChg>
        <pc:spChg chg="add del mod">
          <ac:chgData name="Jade Cincotta" userId="ddd7473c-5421-4e7e-8e59-ff18d221bcc9" providerId="ADAL" clId="{02CBBF6F-42BF-4485-BECE-F5E8C67B2A18}" dt="2021-08-16T05:45:51.365" v="1913"/>
          <ac:spMkLst>
            <pc:docMk/>
            <pc:sldMk cId="4281385927" sldId="1064"/>
            <ac:spMk id="4" creationId="{95D4CD8F-1662-4E20-8851-6440AF5E923B}"/>
          </ac:spMkLst>
        </pc:spChg>
        <pc:spChg chg="add del mod">
          <ac:chgData name="Jade Cincotta" userId="ddd7473c-5421-4e7e-8e59-ff18d221bcc9" providerId="ADAL" clId="{02CBBF6F-42BF-4485-BECE-F5E8C67B2A18}" dt="2021-08-16T05:49:36.074" v="2104"/>
          <ac:spMkLst>
            <pc:docMk/>
            <pc:sldMk cId="4281385927" sldId="1064"/>
            <ac:spMk id="5" creationId="{42D8C779-68CB-43C1-BEEC-D3EE1D8AEC2D}"/>
          </ac:spMkLst>
        </pc:spChg>
      </pc:sldChg>
      <pc:sldChg chg="addSp delSp modSp add del">
        <pc:chgData name="Jade Cincotta" userId="ddd7473c-5421-4e7e-8e59-ff18d221bcc9" providerId="ADAL" clId="{02CBBF6F-42BF-4485-BECE-F5E8C67B2A18}" dt="2021-08-16T06:06:33.657" v="3028" actId="2696"/>
        <pc:sldMkLst>
          <pc:docMk/>
          <pc:sldMk cId="3299750609" sldId="1065"/>
        </pc:sldMkLst>
        <pc:spChg chg="del">
          <ac:chgData name="Jade Cincotta" userId="ddd7473c-5421-4e7e-8e59-ff18d221bcc9" providerId="ADAL" clId="{02CBBF6F-42BF-4485-BECE-F5E8C67B2A18}" dt="2021-08-16T05:58:02.526" v="2164" actId="478"/>
          <ac:spMkLst>
            <pc:docMk/>
            <pc:sldMk cId="3299750609" sldId="1065"/>
            <ac:spMk id="2" creationId="{676456E3-84D4-4AF8-A446-87C5A219690E}"/>
          </ac:spMkLst>
        </pc:spChg>
        <pc:spChg chg="del">
          <ac:chgData name="Jade Cincotta" userId="ddd7473c-5421-4e7e-8e59-ff18d221bcc9" providerId="ADAL" clId="{02CBBF6F-42BF-4485-BECE-F5E8C67B2A18}" dt="2021-08-16T05:56:24.968" v="2142"/>
          <ac:spMkLst>
            <pc:docMk/>
            <pc:sldMk cId="3299750609" sldId="1065"/>
            <ac:spMk id="3" creationId="{C7F83177-4505-474E-BEC6-026DAD04348E}"/>
          </ac:spMkLst>
        </pc:spChg>
        <pc:spChg chg="add del mod">
          <ac:chgData name="Jade Cincotta" userId="ddd7473c-5421-4e7e-8e59-ff18d221bcc9" providerId="ADAL" clId="{02CBBF6F-42BF-4485-BECE-F5E8C67B2A18}" dt="2021-08-16T05:57:59.985" v="2163" actId="478"/>
          <ac:spMkLst>
            <pc:docMk/>
            <pc:sldMk cId="3299750609" sldId="1065"/>
            <ac:spMk id="7" creationId="{3B3F13B0-57FC-456C-9316-851E97A02177}"/>
          </ac:spMkLst>
        </pc:spChg>
        <pc:picChg chg="add del mod">
          <ac:chgData name="Jade Cincotta" userId="ddd7473c-5421-4e7e-8e59-ff18d221bcc9" providerId="ADAL" clId="{02CBBF6F-42BF-4485-BECE-F5E8C67B2A18}" dt="2021-08-16T05:57:21.802" v="2150" actId="478"/>
          <ac:picMkLst>
            <pc:docMk/>
            <pc:sldMk cId="3299750609" sldId="1065"/>
            <ac:picMk id="4" creationId="{3096A373-81A0-455A-9A49-ED4027E929F4}"/>
          </ac:picMkLst>
        </pc:picChg>
        <pc:picChg chg="add del">
          <ac:chgData name="Jade Cincotta" userId="ddd7473c-5421-4e7e-8e59-ff18d221bcc9" providerId="ADAL" clId="{02CBBF6F-42BF-4485-BECE-F5E8C67B2A18}" dt="2021-08-16T05:57:20.262" v="2149" actId="478"/>
          <ac:picMkLst>
            <pc:docMk/>
            <pc:sldMk cId="3299750609" sldId="1065"/>
            <ac:picMk id="5" creationId="{D9EE434D-8AFF-4985-B384-FFA6D9A635A2}"/>
          </ac:picMkLst>
        </pc:picChg>
        <pc:picChg chg="add del mod">
          <ac:chgData name="Jade Cincotta" userId="ddd7473c-5421-4e7e-8e59-ff18d221bcc9" providerId="ADAL" clId="{02CBBF6F-42BF-4485-BECE-F5E8C67B2A18}" dt="2021-08-16T06:00:06.265" v="2234"/>
          <ac:picMkLst>
            <pc:docMk/>
            <pc:sldMk cId="3299750609" sldId="1065"/>
            <ac:picMk id="8" creationId="{D5D376C8-3963-4FEA-B72A-FC746F791FF2}"/>
          </ac:picMkLst>
        </pc:picChg>
        <pc:picChg chg="add del mod">
          <ac:chgData name="Jade Cincotta" userId="ddd7473c-5421-4e7e-8e59-ff18d221bcc9" providerId="ADAL" clId="{02CBBF6F-42BF-4485-BECE-F5E8C67B2A18}" dt="2021-08-16T06:00:06.265" v="2234"/>
          <ac:picMkLst>
            <pc:docMk/>
            <pc:sldMk cId="3299750609" sldId="1065"/>
            <ac:picMk id="9" creationId="{64BBA314-6244-497C-B7A9-0B48234C8D57}"/>
          </ac:picMkLst>
        </pc:picChg>
      </pc:sldChg>
      <pc:sldChg chg="addSp modSp add ord">
        <pc:chgData name="Jade Cincotta" userId="ddd7473c-5421-4e7e-8e59-ff18d221bcc9" providerId="ADAL" clId="{02CBBF6F-42BF-4485-BECE-F5E8C67B2A18}" dt="2021-08-16T06:06:28.122" v="3027" actId="6549"/>
        <pc:sldMkLst>
          <pc:docMk/>
          <pc:sldMk cId="2812894498" sldId="1066"/>
        </pc:sldMkLst>
        <pc:spChg chg="mod">
          <ac:chgData name="Jade Cincotta" userId="ddd7473c-5421-4e7e-8e59-ff18d221bcc9" providerId="ADAL" clId="{02CBBF6F-42BF-4485-BECE-F5E8C67B2A18}" dt="2021-08-16T06:06:28.122" v="3027" actId="6549"/>
          <ac:spMkLst>
            <pc:docMk/>
            <pc:sldMk cId="2812894498" sldId="1066"/>
            <ac:spMk id="2" creationId="{6638B8F7-AEFA-4246-8F29-C35E9BFF527F}"/>
          </ac:spMkLst>
        </pc:spChg>
        <pc:picChg chg="add mod">
          <ac:chgData name="Jade Cincotta" userId="ddd7473c-5421-4e7e-8e59-ff18d221bcc9" providerId="ADAL" clId="{02CBBF6F-42BF-4485-BECE-F5E8C67B2A18}" dt="2021-08-16T06:00:24.973" v="2264" actId="1037"/>
          <ac:picMkLst>
            <pc:docMk/>
            <pc:sldMk cId="2812894498" sldId="1066"/>
            <ac:picMk id="4" creationId="{574316E4-1BA3-4649-B6E4-19C350F4FC16}"/>
          </ac:picMkLst>
        </pc:picChg>
        <pc:picChg chg="add mod">
          <ac:chgData name="Jade Cincotta" userId="ddd7473c-5421-4e7e-8e59-ff18d221bcc9" providerId="ADAL" clId="{02CBBF6F-42BF-4485-BECE-F5E8C67B2A18}" dt="2021-08-16T06:00:33.551" v="2280" actId="1037"/>
          <ac:picMkLst>
            <pc:docMk/>
            <pc:sldMk cId="2812894498" sldId="1066"/>
            <ac:picMk id="5" creationId="{4F40E54A-E4CF-46CF-B440-FC1E9C70DB1F}"/>
          </ac:picMkLst>
        </pc:picChg>
      </pc:sldChg>
      <pc:sldChg chg="modSp add">
        <pc:chgData name="Jade Cincotta" userId="ddd7473c-5421-4e7e-8e59-ff18d221bcc9" providerId="ADAL" clId="{02CBBF6F-42BF-4485-BECE-F5E8C67B2A18}" dt="2021-08-16T06:06:05.880" v="3017" actId="20577"/>
        <pc:sldMkLst>
          <pc:docMk/>
          <pc:sldMk cId="1217075420" sldId="1067"/>
        </pc:sldMkLst>
        <pc:spChg chg="mod">
          <ac:chgData name="Jade Cincotta" userId="ddd7473c-5421-4e7e-8e59-ff18d221bcc9" providerId="ADAL" clId="{02CBBF6F-42BF-4485-BECE-F5E8C67B2A18}" dt="2021-08-16T06:01:06.444" v="2324" actId="20577"/>
          <ac:spMkLst>
            <pc:docMk/>
            <pc:sldMk cId="1217075420" sldId="1067"/>
            <ac:spMk id="2" creationId="{D522537E-B5D5-4796-834A-4857C9319DDA}"/>
          </ac:spMkLst>
        </pc:spChg>
        <pc:spChg chg="mod">
          <ac:chgData name="Jade Cincotta" userId="ddd7473c-5421-4e7e-8e59-ff18d221bcc9" providerId="ADAL" clId="{02CBBF6F-42BF-4485-BECE-F5E8C67B2A18}" dt="2021-08-16T06:06:05.880" v="3017" actId="20577"/>
          <ac:spMkLst>
            <pc:docMk/>
            <pc:sldMk cId="1217075420" sldId="1067"/>
            <ac:spMk id="3" creationId="{3AF98401-C004-4A54-87D0-23A67C956306}"/>
          </ac:spMkLst>
        </pc:spChg>
      </pc:sldChg>
      <pc:sldChg chg="addSp delSp modSp add">
        <pc:chgData name="Jade Cincotta" userId="ddd7473c-5421-4e7e-8e59-ff18d221bcc9" providerId="ADAL" clId="{02CBBF6F-42BF-4485-BECE-F5E8C67B2A18}" dt="2021-08-16T06:14:02.663" v="3200" actId="20577"/>
        <pc:sldMkLst>
          <pc:docMk/>
          <pc:sldMk cId="2578413429" sldId="1068"/>
        </pc:sldMkLst>
        <pc:spChg chg="mod">
          <ac:chgData name="Jade Cincotta" userId="ddd7473c-5421-4e7e-8e59-ff18d221bcc9" providerId="ADAL" clId="{02CBBF6F-42BF-4485-BECE-F5E8C67B2A18}" dt="2021-08-16T06:14:02.663" v="3200" actId="20577"/>
          <ac:spMkLst>
            <pc:docMk/>
            <pc:sldMk cId="2578413429" sldId="1068"/>
            <ac:spMk id="2" creationId="{5255E6DB-FA48-43D4-9853-9D7EC347CC45}"/>
          </ac:spMkLst>
        </pc:spChg>
        <pc:spChg chg="del mod">
          <ac:chgData name="Jade Cincotta" userId="ddd7473c-5421-4e7e-8e59-ff18d221bcc9" providerId="ADAL" clId="{02CBBF6F-42BF-4485-BECE-F5E8C67B2A18}" dt="2021-08-16T06:13:16.700" v="3182"/>
          <ac:spMkLst>
            <pc:docMk/>
            <pc:sldMk cId="2578413429" sldId="1068"/>
            <ac:spMk id="3" creationId="{A9177A26-A347-4B76-8A87-61601A2C4827}"/>
          </ac:spMkLst>
        </pc:spChg>
        <pc:spChg chg="add mod">
          <ac:chgData name="Jade Cincotta" userId="ddd7473c-5421-4e7e-8e59-ff18d221bcc9" providerId="ADAL" clId="{02CBBF6F-42BF-4485-BECE-F5E8C67B2A18}" dt="2021-08-16T06:12:20.228" v="3181" actId="14100"/>
          <ac:spMkLst>
            <pc:docMk/>
            <pc:sldMk cId="2578413429" sldId="1068"/>
            <ac:spMk id="6" creationId="{439853BE-46B3-4AF4-8EA5-0A6A51D12404}"/>
          </ac:spMkLst>
        </pc:spChg>
        <pc:spChg chg="add del mod">
          <ac:chgData name="Jade Cincotta" userId="ddd7473c-5421-4e7e-8e59-ff18d221bcc9" providerId="ADAL" clId="{02CBBF6F-42BF-4485-BECE-F5E8C67B2A18}" dt="2021-08-16T06:09:26.782" v="3137" actId="478"/>
          <ac:spMkLst>
            <pc:docMk/>
            <pc:sldMk cId="2578413429" sldId="1068"/>
            <ac:spMk id="7" creationId="{27E1446D-00A1-48B5-AE17-F592078CC4C9}"/>
          </ac:spMkLst>
        </pc:spChg>
        <pc:spChg chg="add mod">
          <ac:chgData name="Jade Cincotta" userId="ddd7473c-5421-4e7e-8e59-ff18d221bcc9" providerId="ADAL" clId="{02CBBF6F-42BF-4485-BECE-F5E8C67B2A18}" dt="2021-08-16T06:13:47.421" v="3186" actId="478"/>
          <ac:spMkLst>
            <pc:docMk/>
            <pc:sldMk cId="2578413429" sldId="1068"/>
            <ac:spMk id="24" creationId="{82C7EE50-7DBA-4D8C-97F5-2F44E23926A3}"/>
          </ac:spMkLst>
        </pc:spChg>
        <pc:picChg chg="add">
          <ac:chgData name="Jade Cincotta" userId="ddd7473c-5421-4e7e-8e59-ff18d221bcc9" providerId="ADAL" clId="{02CBBF6F-42BF-4485-BECE-F5E8C67B2A18}" dt="2021-08-16T06:07:07.129" v="3119"/>
          <ac:picMkLst>
            <pc:docMk/>
            <pc:sldMk cId="2578413429" sldId="1068"/>
            <ac:picMk id="4" creationId="{102EC997-AA62-48E8-AD0A-2141DF3B1E32}"/>
          </ac:picMkLst>
        </pc:picChg>
        <pc:picChg chg="add mod">
          <ac:chgData name="Jade Cincotta" userId="ddd7473c-5421-4e7e-8e59-ff18d221bcc9" providerId="ADAL" clId="{02CBBF6F-42BF-4485-BECE-F5E8C67B2A18}" dt="2021-08-16T06:09:30.754" v="3139" actId="1076"/>
          <ac:picMkLst>
            <pc:docMk/>
            <pc:sldMk cId="2578413429" sldId="1068"/>
            <ac:picMk id="5" creationId="{20287B6F-49F7-4D3F-B41A-7373A469E953}"/>
          </ac:picMkLst>
        </pc:picChg>
        <pc:picChg chg="add del mod ord">
          <ac:chgData name="Jade Cincotta" userId="ddd7473c-5421-4e7e-8e59-ff18d221bcc9" providerId="ADAL" clId="{02CBBF6F-42BF-4485-BECE-F5E8C67B2A18}" dt="2021-08-16T06:13:47.421" v="3186" actId="478"/>
          <ac:picMkLst>
            <pc:docMk/>
            <pc:sldMk cId="2578413429" sldId="1068"/>
            <ac:picMk id="22" creationId="{16CD2F84-9765-41EE-84E0-28D33917225A}"/>
          </ac:picMkLst>
        </pc:picChg>
        <pc:inkChg chg="add del">
          <ac:chgData name="Jade Cincotta" userId="ddd7473c-5421-4e7e-8e59-ff18d221bcc9" providerId="ADAL" clId="{02CBBF6F-42BF-4485-BECE-F5E8C67B2A18}" dt="2021-08-16T06:09:53.194" v="3141" actId="9405"/>
          <ac:inkMkLst>
            <pc:docMk/>
            <pc:sldMk cId="2578413429" sldId="1068"/>
            <ac:inkMk id="8" creationId="{313A6CB3-F957-4CF6-A53F-A1350EA347FB}"/>
          </ac:inkMkLst>
        </pc:inkChg>
        <pc:inkChg chg="add del">
          <ac:chgData name="Jade Cincotta" userId="ddd7473c-5421-4e7e-8e59-ff18d221bcc9" providerId="ADAL" clId="{02CBBF6F-42BF-4485-BECE-F5E8C67B2A18}" dt="2021-08-16T06:10:01.199" v="3143" actId="9405"/>
          <ac:inkMkLst>
            <pc:docMk/>
            <pc:sldMk cId="2578413429" sldId="1068"/>
            <ac:inkMk id="9" creationId="{DB6B7D99-AA6D-4169-BF52-D3EE4ED81C8A}"/>
          </ac:inkMkLst>
        </pc:inkChg>
        <pc:inkChg chg="add del">
          <ac:chgData name="Jade Cincotta" userId="ddd7473c-5421-4e7e-8e59-ff18d221bcc9" providerId="ADAL" clId="{02CBBF6F-42BF-4485-BECE-F5E8C67B2A18}" dt="2021-08-16T06:10:06.577" v="3147" actId="9405"/>
          <ac:inkMkLst>
            <pc:docMk/>
            <pc:sldMk cId="2578413429" sldId="1068"/>
            <ac:inkMk id="10" creationId="{2A106DD6-6043-478C-84FE-4179A88CB539}"/>
          </ac:inkMkLst>
        </pc:inkChg>
        <pc:inkChg chg="add del">
          <ac:chgData name="Jade Cincotta" userId="ddd7473c-5421-4e7e-8e59-ff18d221bcc9" providerId="ADAL" clId="{02CBBF6F-42BF-4485-BECE-F5E8C67B2A18}" dt="2021-08-16T06:10:05.271" v="3146" actId="9405"/>
          <ac:inkMkLst>
            <pc:docMk/>
            <pc:sldMk cId="2578413429" sldId="1068"/>
            <ac:inkMk id="11" creationId="{6FF5A421-448A-447C-B774-E7B1D6C5B497}"/>
          </ac:inkMkLst>
        </pc:inkChg>
        <pc:inkChg chg="add del">
          <ac:chgData name="Jade Cincotta" userId="ddd7473c-5421-4e7e-8e59-ff18d221bcc9" providerId="ADAL" clId="{02CBBF6F-42BF-4485-BECE-F5E8C67B2A18}" dt="2021-08-16T06:10:09.900" v="3149" actId="9405"/>
          <ac:inkMkLst>
            <pc:docMk/>
            <pc:sldMk cId="2578413429" sldId="1068"/>
            <ac:inkMk id="12" creationId="{DD90A79D-0A09-4B15-9018-EA0927A336F5}"/>
          </ac:inkMkLst>
        </pc:inkChg>
        <pc:inkChg chg="add">
          <ac:chgData name="Jade Cincotta" userId="ddd7473c-5421-4e7e-8e59-ff18d221bcc9" providerId="ADAL" clId="{02CBBF6F-42BF-4485-BECE-F5E8C67B2A18}" dt="2021-08-16T06:10:11.655" v="3150" actId="9405"/>
          <ac:inkMkLst>
            <pc:docMk/>
            <pc:sldMk cId="2578413429" sldId="1068"/>
            <ac:inkMk id="13" creationId="{14ADA9FA-9B26-41B7-9832-3678E729BFA2}"/>
          </ac:inkMkLst>
        </pc:inkChg>
        <pc:inkChg chg="add">
          <ac:chgData name="Jade Cincotta" userId="ddd7473c-5421-4e7e-8e59-ff18d221bcc9" providerId="ADAL" clId="{02CBBF6F-42BF-4485-BECE-F5E8C67B2A18}" dt="2021-08-16T06:10:12.977" v="3151" actId="9405"/>
          <ac:inkMkLst>
            <pc:docMk/>
            <pc:sldMk cId="2578413429" sldId="1068"/>
            <ac:inkMk id="14" creationId="{170B6006-0A62-4E49-A208-BD5828938DF8}"/>
          </ac:inkMkLst>
        </pc:inkChg>
        <pc:inkChg chg="add del">
          <ac:chgData name="Jade Cincotta" userId="ddd7473c-5421-4e7e-8e59-ff18d221bcc9" providerId="ADAL" clId="{02CBBF6F-42BF-4485-BECE-F5E8C67B2A18}" dt="2021-08-16T06:10:29.960" v="3153" actId="9405"/>
          <ac:inkMkLst>
            <pc:docMk/>
            <pc:sldMk cId="2578413429" sldId="1068"/>
            <ac:inkMk id="15" creationId="{4502879A-10C5-4E3D-907F-1BCDCDB7C944}"/>
          </ac:inkMkLst>
        </pc:inkChg>
        <pc:inkChg chg="add del">
          <ac:chgData name="Jade Cincotta" userId="ddd7473c-5421-4e7e-8e59-ff18d221bcc9" providerId="ADAL" clId="{02CBBF6F-42BF-4485-BECE-F5E8C67B2A18}" dt="2021-08-16T06:10:36.683" v="3155" actId="9405"/>
          <ac:inkMkLst>
            <pc:docMk/>
            <pc:sldMk cId="2578413429" sldId="1068"/>
            <ac:inkMk id="16" creationId="{8BA3A930-229B-409B-84F9-6151F283F272}"/>
          </ac:inkMkLst>
        </pc:inkChg>
        <pc:inkChg chg="add mod">
          <ac:chgData name="Jade Cincotta" userId="ddd7473c-5421-4e7e-8e59-ff18d221bcc9" providerId="ADAL" clId="{02CBBF6F-42BF-4485-BECE-F5E8C67B2A18}" dt="2021-08-16T06:11:32.298" v="3176" actId="1582"/>
          <ac:inkMkLst>
            <pc:docMk/>
            <pc:sldMk cId="2578413429" sldId="1068"/>
            <ac:inkMk id="17" creationId="{E2E4F0BD-561D-45A4-80A2-D87D65C98535}"/>
          </ac:inkMkLst>
        </pc:inkChg>
        <pc:inkChg chg="add del">
          <ac:chgData name="Jade Cincotta" userId="ddd7473c-5421-4e7e-8e59-ff18d221bcc9" providerId="ADAL" clId="{02CBBF6F-42BF-4485-BECE-F5E8C67B2A18}" dt="2021-08-16T06:11:18.905" v="3174" actId="9405"/>
          <ac:inkMkLst>
            <pc:docMk/>
            <pc:sldMk cId="2578413429" sldId="1068"/>
            <ac:inkMk id="18" creationId="{CAD456BD-3752-4503-BDC6-9D047125EECF}"/>
          </ac:inkMkLst>
        </pc:inkChg>
        <pc:inkChg chg="add">
          <ac:chgData name="Jade Cincotta" userId="ddd7473c-5421-4e7e-8e59-ff18d221bcc9" providerId="ADAL" clId="{02CBBF6F-42BF-4485-BECE-F5E8C67B2A18}" dt="2021-08-16T06:11:42.404" v="3177" actId="9405"/>
          <ac:inkMkLst>
            <pc:docMk/>
            <pc:sldMk cId="2578413429" sldId="1068"/>
            <ac:inkMk id="19" creationId="{E1C834C6-E08B-4113-B24C-BAC8EC7CFFAA}"/>
          </ac:inkMkLst>
        </pc:inkChg>
        <pc:inkChg chg="add mod">
          <ac:chgData name="Jade Cincotta" userId="ddd7473c-5421-4e7e-8e59-ff18d221bcc9" providerId="ADAL" clId="{02CBBF6F-42BF-4485-BECE-F5E8C67B2A18}" dt="2021-08-16T06:12:02.928" v="3179" actId="1582"/>
          <ac:inkMkLst>
            <pc:docMk/>
            <pc:sldMk cId="2578413429" sldId="1068"/>
            <ac:inkMk id="20" creationId="{5964FD34-AB5C-45D5-9729-586944A092E2}"/>
          </ac:inkMkLst>
        </pc:inkChg>
      </pc:sldChg>
      <pc:sldChg chg="addSp modSp add">
        <pc:chgData name="Jade Cincotta" userId="ddd7473c-5421-4e7e-8e59-ff18d221bcc9" providerId="ADAL" clId="{02CBBF6F-42BF-4485-BECE-F5E8C67B2A18}" dt="2021-08-16T06:17:49.269" v="3832" actId="404"/>
        <pc:sldMkLst>
          <pc:docMk/>
          <pc:sldMk cId="1227213106" sldId="1069"/>
        </pc:sldMkLst>
        <pc:spChg chg="mod">
          <ac:chgData name="Jade Cincotta" userId="ddd7473c-5421-4e7e-8e59-ff18d221bcc9" providerId="ADAL" clId="{02CBBF6F-42BF-4485-BECE-F5E8C67B2A18}" dt="2021-08-16T06:14:36.594" v="3302" actId="20577"/>
          <ac:spMkLst>
            <pc:docMk/>
            <pc:sldMk cId="1227213106" sldId="1069"/>
            <ac:spMk id="2" creationId="{1BA757AE-02FA-4C37-8797-EB0A23867287}"/>
          </ac:spMkLst>
        </pc:spChg>
        <pc:spChg chg="mod">
          <ac:chgData name="Jade Cincotta" userId="ddd7473c-5421-4e7e-8e59-ff18d221bcc9" providerId="ADAL" clId="{02CBBF6F-42BF-4485-BECE-F5E8C67B2A18}" dt="2021-08-16T06:17:49.269" v="3832" actId="404"/>
          <ac:spMkLst>
            <pc:docMk/>
            <pc:sldMk cId="1227213106" sldId="1069"/>
            <ac:spMk id="3" creationId="{4DC4A20F-0F3D-4D8D-88A3-5AEC31FAB492}"/>
          </ac:spMkLst>
        </pc:spChg>
        <pc:picChg chg="add mod">
          <ac:chgData name="Jade Cincotta" userId="ddd7473c-5421-4e7e-8e59-ff18d221bcc9" providerId="ADAL" clId="{02CBBF6F-42BF-4485-BECE-F5E8C67B2A18}" dt="2021-08-16T06:15:45.077" v="3311" actId="1076"/>
          <ac:picMkLst>
            <pc:docMk/>
            <pc:sldMk cId="1227213106" sldId="1069"/>
            <ac:picMk id="4" creationId="{C48C874E-F51F-4FEB-B3F4-0084143B4E29}"/>
          </ac:picMkLst>
        </pc:picChg>
      </pc:sldChg>
    </pc:docChg>
  </pc:docChgLst>
  <pc:docChgLst>
    <pc:chgData name="Cara Pollock" userId="85265408-06f5-40fb-b339-a569b6e1af7b" providerId="ADAL" clId="{D36DC480-8F62-4735-B28E-89234A47F2BF}"/>
    <pc:docChg chg="undo custSel modSld">
      <pc:chgData name="Cara Pollock" userId="85265408-06f5-40fb-b339-a569b6e1af7b" providerId="ADAL" clId="{D36DC480-8F62-4735-B28E-89234A47F2BF}" dt="2021-09-14T22:37:42.599" v="1" actId="20577"/>
      <pc:docMkLst>
        <pc:docMk/>
      </pc:docMkLst>
      <pc:sldChg chg="modSp mod">
        <pc:chgData name="Cara Pollock" userId="85265408-06f5-40fb-b339-a569b6e1af7b" providerId="ADAL" clId="{D36DC480-8F62-4735-B28E-89234A47F2BF}" dt="2021-09-14T22:37:42.599" v="1" actId="20577"/>
        <pc:sldMkLst>
          <pc:docMk/>
          <pc:sldMk cId="233575434" sldId="1059"/>
        </pc:sldMkLst>
        <pc:spChg chg="mod">
          <ac:chgData name="Cara Pollock" userId="85265408-06f5-40fb-b339-a569b6e1af7b" providerId="ADAL" clId="{D36DC480-8F62-4735-B28E-89234A47F2BF}" dt="2021-09-14T22:37:42.599" v="1" actId="20577"/>
          <ac:spMkLst>
            <pc:docMk/>
            <pc:sldMk cId="233575434" sldId="1059"/>
            <ac:spMk id="3" creationId="{04628DD0-70FE-47B1-B944-4DD05A7D71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17DC40-C9F1-4CDC-8F7A-18B0FE9864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0B320-D1C9-4386-B72A-3FC184BBC9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E89F5-AA06-451E-ABA9-9391825CA9CF}" type="datetimeFigureOut">
              <a:rPr lang="en-NZ" smtClean="0"/>
              <a:t>15/09/2021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F6BB0-9635-41B4-A6C5-37DBD3B1D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DBCE5-DABB-4279-A910-072E01A2DD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81F3E-DE4D-41EB-B631-8B96B11A0B2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855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27:23.3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7410,'14'46'175,"-1"-7"-58,-12-37-103,0-1-1,1 1 1,-1-1 0,0 1 0,1-1 0,-1 0 0,1 1 0,0-1 0,-1 0 0,1 0 0,0 0 0,0 0 0,-1-1 0,1 1 0,0 0 0,0-1 0,0 1-1,0-1 1,2 1 0,27 1 283,-1-1-1,54-5 0,10 0-55,-5 7-133,-35 0 10,-1-2 1,1-3-1,76-11 0,-71 3-15,-1 3-1,1 3 0,0 2 0,0 3 1,76 10-1,-9-2 55,0-6 1,165-16-1,88 0 520,-24-2-270,-4 0 69,-160 22-353,218-2 77,-275-12-81,0 7 0,155 19 0,-176-9-80,1-4-1,-1-5 0,129-15 1,208-4 157,-12 2-47,-266 2-41,226 12-1,-38 5-10,7 0-27,122 60-71,-173-15 13,-221-39 19,129-2 0,158-29 51,-109 5-44,-26-2-17,85-3 6,-52 36-22,-68 0-1,132 14 28,-284-23 24,0-3 1,111-10-1,-31 0 39,90 10 82,115-6-20,-268-3-136,1 3-1,-1 4 1,1 3 0,142 24 0,-115-7 3,2-6 0,187 3 0,-23-3-17,48-1 11,163-3 8,206-18 30,-396-5-42,246 20 58,-402 0 1,235-20 0,-191 3-12,53 7-20,118-8 1,-288 4-27,234-20 23,-215 23-6,133 11 0,-80 1 66,143-11 0,-31-1 98,388-35-33,-553 31-141,10 0-142,1 3 0,153 13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30:01.3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 1 272,'-50'68'72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30:02.7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17 156 1312,'-16'29'5221,"16"-28"-5137,5 3 96,-1-1 1,0 1 0,1-1-1,0 0 1,0-1 0,0 1-1,8 2 1,45 17 233,1-3 0,1-2 0,1-3 0,0-3 0,80 5 0,-6-9 187,195-14 0,141-41 444,-44 3-246,565-43-291,-282 58-306,373 25 595,-616-26-565,-205 8-142,121 11 64,-141 8-76,-35-2 50,209-10 446,58 14-137,-85 4-321,661-5-22,-731 18-91,461 12 12,-617-27-13,335 5 154,403-20-28,-815 9-122,152-12 11,310 18 0,-50 21 29,-359-17-26,11 0 1,326 20 174,93 7 30,1-35 13,701-4-99,-1072 8-133,190 17 2,128-4 7,-451-18-114,0 3 1,0 3 0,0 3 0,87 16 0,-56-2-2683,-80-12 2173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30:11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17502 317 1080,'-57'-127'911,"56"124"-815,0 0 0,-1 0 0,1 1 0,-1-1-1,1 1 1,-1-1 0,0 1 0,0 0 0,0 0 0,0-1-1,0 1 1,0 1 0,-1-1 0,1 0 0,-1 1 0,1-1 0,-1 1-1,0-1 1,1 1 0,-1 0 0,0 0 0,0 1 0,0-1 0,0 1-1,0-1 1,0 1 0,0 0 0,0 0 0,0 0 0,0 0 0,-4 2-1,-11-1 151,-290 3 1909,197 2-1642,-72-9 846,-7 0-633,-405-2 79,46 24-20,385-6-685,0-7 0,-183-16 0,-409-17 781,544 27-898,-302-21 75,-77 1 365,275 25-337,-401-6 128,265-37-183,-72-2-11,100 22-30,185 4 191,-363 24 0,267 24-164,-347 28 6,559-54-16,-413 18 9,37-4 29,203-7 22,-34 8-37,-141 3-18,-80-6 27,-109 3 72,91-7-77,68 4-2,-11 11 71,326-15-94,19-3 7,-375 47 78,491-51-97,-382 82-1,299-56 1,-154 61-1,44-4 3,-104 42 17,294-108-11,1 2-1,2 2 1,1 3 0,1 2-1,-85 79 1,50-30 50,4 4 0,-69 98 1,120-144-25,1 1 1,3 2 0,1 0 0,3 1 0,1 2 0,3 0 0,1 1 0,3 0 0,2 1 0,2 0 0,3 1 0,1 0 0,3 0-1,2 0 1,10 77 0,81 319 471,-61-348-415,5-1 1,4-2-1,69 125 0,-79-172-46,1-2-1,3-1 1,1-1-1,3-3 1,1 0-1,2-3 1,2-1-1,70 49 1,181 146 206,-117-90-117,-137-113-78,1-3 0,2-1 0,1-2 1,69 29-1,-20-20 145,120 29-1,341 68 220,-374-96-369,206 11 1,744-11 72,-601-26-73,-148 3-9,527 3 205,-489-17-39,508-21-45,82-15 77,1656-37 21,-2406 65-217,-72 3-11,1196-32 92,-43 4-23,-725 13-43,252-23 52,-157 7 23,682-29 45,-592 46-128,299-18 32,37-77 58,-1016 103-134,908-126 4,-663 87-8,447-16-21,-284 33 10,17-43 18,-487 69-6,91-18-24,0-5 0,-3-8 0,-1-5 0,-2-7 0,-3-6 0,196-114 0,-233 111-23,143-113-1,-212 147 26,0-1 0,-3-1 1,0-2-1,-2-1 0,-1-1 0,-2-1 0,34-64 0,-44 68-11,-2 0-1,-2 0 1,0-1-1,-3-1 1,0 0 0,-2 0-1,-2 0 1,1-49-1,-5 54-4,-2 0-1,-1 0 0,-2 0 1,0 0-1,-2 1 1,-1 0-1,-1 0 0,-2 1 1,0 0-1,-22-34 0,12 28 17,-1 1-1,-1 2 0,-2 0 1,-1 2-1,-1 0 0,-39-29 1,-196-119-46,169 116 60,-661-337 7,729 385 0,-624-247-26,483 198 21,-1192-360 12,1067 352 41,-465-49 1,-306 58 7,390 27-41,-409 4 74,304 36-27,-64 2 109,-206 104-25,446-38-216,-5-33-167,532-41 200,-514 19-2493,330-2 1743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6T06:10:11.6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70,'31'10,"0"-2,1-2,0-1,1-1,-1-1,24-3,-15 2,597-9,-144-4,526-34,-358 6,-383 33,104 18,-247-2,182 11,101-15,-139-10,204-11,-466 14,-3-1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6T06:10:12.9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365 0,'6'5,"2"1,-1-2,0 1,1-1,0 0,0-1,0 0,0 0,1 0,1-1,87 14,-82-15,97 8,0-6,41-6,29 0,-332 9,0 7,-58 15,65-7,0-6,-97-4,151-14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6T06:10:45.028"/>
    </inkml:context>
    <inkml:brush xml:id="br0">
      <inkml:brushProperty name="width" value="0.10583" units="cm"/>
      <inkml:brushProperty name="height" value="0.10583" units="cm"/>
      <inkml:brushProperty name="color" value="#E71224"/>
      <inkml:brushProperty name="ignorePressure" value="1"/>
    </inkml:brush>
  </inkml:definitions>
  <inkml:trace contextRef="#ctx0" brushRef="#br0">0 10,'472'0,"-442"2,-1 1,29 7,-27-4,1-1,14-1,-15-4,1 2,-1 2,27 7,-32-7,0 0,0-2,23-1,-22-1,0 2,0 0,16 5,23 4,1-3,0-4,1-2,33-7,27 3,1628 2,-1703 2,49 10,-49-4,0-3,1-3,387-3,-417-1,0 0,0-2,7-3,-5 2,0 1,20-1,20 3,-1-3,15-5,15-7,1 4,94 3,-159 10,4 1,0-1,-1-2,1-2,-1-1,4-2,3-1,0 2,0 3,1 1,-1 2,17 4,40-1,62 0,81 17,-128-12,-65-6,-1 2,18 5,0 0,1-3,-1-3,61-7,-3 1,-5 6,-25-1,62-7,-140 2,0-1,0 0,-1-2,0 1,1-2,-2 0,11-7,-13 8,8-5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6T06:11:42.4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19,'0'-1,"1"0,-1 0,1 0,-1 0,1 0,0 0,0 0,-1 0,1 0,0 0,0 0,0 1,0-1,0 0,0 0,0 1,0-1,0 1,1-1,-1 1,0 0,0-1,0 1,0 0,1 0,-1 0,0-1,0 1,1 1,-1-1,0 0,44 0,-43 0,435 40,-151-30,11-12,-50-1,-224 4,1 1,-1 1,1 1,-1 1,18 6,27 13,15 9,-29-10,1-3,21 3,-56-19,1-1,0-1,0-1,0 0,1-2,0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6T06:11:51.106"/>
    </inkml:context>
    <inkml:brush xml:id="br0">
      <inkml:brushProperty name="width" value="0.10583" units="cm"/>
      <inkml:brushProperty name="height" value="0.10583" units="cm"/>
      <inkml:brushProperty name="color" value="#E71224"/>
      <inkml:brushProperty name="ignorePressure" value="1"/>
    </inkml:brush>
  </inkml:definitions>
  <inkml:trace contextRef="#ctx0" brushRef="#br0">0 0,'5'1,"1"0,-1 0,0 1,0-1,0 1,0 0,0 0,3 3,15 5,-5-3,25 9,0-2,1-2,0-1,1-3,0-1,26-1,94 5,-28-1,-24-2,58 14,-34-4,-55-10,0-5,1-3,24-5,-67 0,1-2,-2-2,13-5,78-16,-13 19,0 4,118 10,-60-1,37 0,233-4,-289-11,-60 4,38 4,-34 7,84 13,131 38,-256-46,1-2,-1-2,1-3,6-3,39 0,31 5,-23 0,32-7,-125 2,1 0,0-2,-1 0,2-2,63-14,1 13,-64 8,1-2,-1 0,0-2,0 0,0-1,2-2,16-6,1 1,0 3,0 1,1 3,19-1,77 2,2 5,-31 1,570-2,-592 3,0 4,0 4,-1 4,18 8,-34-5,53 23,-109-36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0:59:05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45 2336,'-15'-43'6685,"13"42"-6540,1 5-100,1 0 0,-1-1-1,1 1 1,0 0 0,0 0 0,0 0-1,0 0 1,1 0 0,-1 0 0,1-1 0,2 7-1,-2-3-11,1-1 0,1 1 0,-1 0 0,1 0-1,0-1 1,1 1 0,-1-1 0,1 0 0,1 0-1,-1-1 1,1 1 0,0-1 0,0 0 0,0 0 0,1-1-1,0 1 1,0-1 0,0-1 0,0 1 0,1-1-1,-1 0 1,1 0 0,0-1 0,13 3 0,11-2 187,0-1 1,0-1 0,1-2-1,-1-1 1,33-7-1,9 0 18,32-1 36,0 5 0,186 13 0,56 24 116,-272-29-115,1-4-1,121-16 0,-64-5 12,221-30 74,-238 40-317,127 3 1,-176 11 0,1 2 0,0 3 0,-1 3 1,88 26-1,-134-29-21,0-1 0,0-1-1,0-1 1,1 0 0,0-2 0,35 0 0,-38-6 77,-28-1 21,-37-4-101,17 7 26,-48 2-1,7 1-1965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0:59:05.8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21 2697,'-32'-21'672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27:25.1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1 110 504,'50'57'5912,"-29"-51"-5864,-3-4 308,247 30 1773,-167-23-1639,-24-6-136,0-3 1,0-4-1,86-15 0,-54 6-198,528-20 909,-426 27-955,62-13 196,72-1 58,-226 18-250,230-32-1,-86-5 102,-200 33-97,1 3 0,83 7 1,-28 3-27,1-6 1,182-19-1,-176 10-58,187 11 0,-21 3 17,-227-8 27,-1 2 0,1 4 1,72 13-1,-18-1 87,225 3-1,-110-10-109,-148-8-29,-1-3 1,0-4-1,104-20 1,-132 20-12,99 2 0,-109 5-4,1-2-1,-1-2 0,70-13 1,-104 14-11,5-2 4,1 0 0,0 1 0,17 0 0,-28 3-8,0 0-1,0 0 1,0 1-1,-1-1 1,1 1-1,0 0 1,0 1-1,0-1 1,-1 1-1,1 0 1,-1 0-1,1 0 1,-1 1-1,6 4 1,-77 3-5884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0:59:06.3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246 175 1664,'-139'-43'1183,"133"41"-1034,-1-1 90,-1 0-1,1 1 1,-1-1 0,0 2 0,1-1 0,-1 1-1,0 0 1,0 1 0,-12 0 0,20 0-221,0 0 0,-1-1 0,1 1-1,0 0 1,-1 0 0,1 0 0,0 0 0,0 0 0,-1 0 0,1 0 0,0 0 0,-1 0 0,1 0 0,0 0-1,-1 0 1,1 0 0,0 0 0,-1 0 0,1 0 0,0 0 0,-1 0 0,1 0 0,0 0 0,0 0 0,-1 1-1,1-1 1,0 0 0,-1 0 0,1 0 0,0 0 0,0 1 0,0-1 0,-1 0 0,1 0 0,0 1 0,0-1-1,0 0 1,-1 0 0,1 1 0,0-1 0,0 0 0,0 1 0,0-1 0,0 0 0,0 1 0,0-1 0,0 0-1,0 1 1,0-1 0,0 0 0,0 1 0,0-1 0,0 0 0,0 1 0,18 9 1753,37 0-1101,0-1 0,81 1 0,116-12 577,-86-1-668,283-15 339,160 4 740,-243 26-971,380-38-1,-272-17-350,110-9 304,-515 47-608,-12-1-15,1 3 0,0 2 1,73 9-1,-104-1-417,-102 7-5354,63-13 5288,-42 4-778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7:56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16 288 4385,'-7'-5'518,"-2"-1"-76,52-27-909,-16 7 847,-11 10 322,0 0 0,27-19 0,-35 32-609,1 0 0,-1 0-1,0 1 1,1 0 0,-1 1 0,1 0-1,-1 0 1,1 1 0,-1 0 0,1 1-1,14 2 1,4-1-38,69 5 689,-1 4 0,144 36 0,-184-36-341,1-2 0,0-3 1,110-1-1,169-32 71,-49 2 99,110-2-169,-215 13-358,21-3-7,216-9 343,493-2 11,-308 28 118,-215 6-405,-32-7-72,658-16 126,-475 11-80,43-2 103,-321-6-149,789-19 275,117 54-211,-315 3-52,109 1 3,-686-20-15,361 1 92,21 14 47,-109-1-112,-443-18-71,0 4 0,128 24 0,-86-3-2289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7:56.6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46 2096,'-7'-29'168,"5"12"-432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7:57.2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0 2288,'-12'12'2139,"12"-11"-1986,-1 0 0,1 0 0,0 0 0,-1 0-1,1 0 1,0 1 0,0-1 0,-1 0-1,1 0 1,0 0 0,0 1 0,0-1 0,1 0-1,-1 2 1,3 0 4,0 0-1,1 0 1,-1 0 0,1-1-1,-1 1 1,1-1 0,0 0-1,5 2 1,0 1-152,13 8 134,-8-5-56,0 0 0,1-1 0,0 0 0,0-1 0,1-1 0,15 3 0,90 17 615,215 13 1,128-24 660,59 3-194,144 3-437,383-33 28,-531 38-441,-159-3-72,400-12 98,-167 0 10,123-5-186,-324-29-123,334-13 45,-504 38-997,-275-6-5109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7:58.6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0 103 2545,'1'-1'58,"1"-1"1,-1 1 0,0-1 0,1 1-1,-1-1 1,0 1 0,1 0 0,0 0-1,-1 0 1,1 0 0,0 0 0,0 0-1,-1 0 1,1 0 0,0 1 0,0-1 0,0 1-1,0-1 1,0 1 0,0 0 0,0 0-1,2 0 1,55-2-123,-49 2 194,45-3 1707,104-19 0,-99 12-607,69-3 1,434 24 254,-3 39-596,-279-23-111,-3-13 110,397-28 0,547-17-217,-247 11-529,791-24 766,-284 18-746,340 76-36,-1262-21-98,648-49 0,-377-11-41,-421 24 8,180 1-7,-207 31 4,4-1 8,1054 3 8,-549-26-16,-450 34 4,-117-5-27,-310-29-27,-7 1-31,0-2 0,0 1 0,0-1-1,0 0 1,0 0 0,0-1 0,0-1 0,14-3 0,-62-4-4153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8:00.2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0 414 2625,'7'-2'-62,"-1"0"1,1 0 0,-1 1 0,1 0-1,0 0 1,-1 0 0,13 2 0,-13-1 169,0 0 0,0 0-1,-1-1 1,1 1 0,0-1 0,-1 0 0,1-1 0,-1 1 0,22-25 3122,-26 23-2784,0 0 0,-1 0 0,1 0 1,0-1-1,0-5 0,15 15 35,2-1-374,-1 0 0,1 1-1,-1 1 1,16 9 0,-16-8-32,0 0-1,0-1 1,1-1-1,0-1 1,21 4 0,422 64 1694,7-40-462,233-60-592,1-30-123,-564 44-518,1462-86 490,186-21-42,-1448 91-382,1239-86 31,40 47-96,-902 59-45,-151 4-20,335 37-108,-699-2 2,-198-30 90,-1 1 0,1-1 0,-1 0 0,1 0 0,0 1 0,-1-1 0,1 1 0,-1 0 0,1-1 0,-1 1 0,0 0 0,1 0 0,-1 0 0,0 0-1,1 0 1,-1 0 0,0 0 0,0 0 0,0 0 0,0 1 0,0-1 0,0 0 0,0 1 0,-1-1 0,1 1 0,0-1 0,0 3 0,-1-1-5,0 0 1,0 0 0,-1 0-1,1 1 1,-1-1-1,1 0 1,-1 0 0,0 0-1,0 0 1,-1 0 0,1-1-1,0 1 1,-3 3 0,-6 8-20,0 0-1,-1-1 1,-1 0 0,-15 14 0,15-17 18,-1-1 0,-1-1 0,1 1 0,-1-2 0,0 0 0,-24 8 0,2-4-7,-61 12 1,38-17-2,0-2 0,0-2 0,-114-13 0,-15 0-2,-243 8-19,-804-16-23,-1443-10-3133,2286 34 2546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8:01.5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1 168 5937,'48'1'720,"9"0"-1705,1-3 1,65-10-1,-104 9 927,0-2 1,-1 0-1,1-1 0,-1-1 1,20-10-1,-25 10 738,0-1-1,-1 0 0,0-1 0,15-14 0,-20 15-369,1 1-1,0 0 1,0 0-1,1 1 0,16-9 1,-22 13-306,0 1 0,1 0 0,-1 0 1,0 0-1,1 1 0,-1-1 0,0 1 0,1 0 0,-1 0 1,1 0-1,-1 0 0,0 0 0,1 1 0,-1-1 0,0 1 1,1 0-1,-1 0 0,0 0 0,0 1 0,0-1 1,0 1-1,3 2 0,50 30 951,79 36 0,-103-57-571,0-1 1,1-1-1,0-2 1,45 7 0,82-2 270,0-7 0,171-14 0,-204 3-560,263-16 251,81-2 196,1719 3 86,-912-39-505,694 2 241,-1314 116-282,-153-8-52,368 48-6,-257-13-1708,-498-68 1185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9:3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6487 163 5025,'-14'-7'45,"-2"2"0,1 0 0,-1 0 0,1 1 0,-1 1-1,0 1 1,-32-1 0,-7 5-663,-55 8 1,0 0 524,41-9 256,1-3 0,-79-12 0,-134-35 1396,-24-4-355,-262 19-696,-4 44-561,32 0-7,-180 6 226,517-1-41,-309 65 0,305-33-11,3 9 0,2 9 0,3 9 0,-343 180 0,493-225-23,2 2 0,0 2 0,3 2 0,-51 51 1,35-22-34,2 2 1,-49 75 0,82-104-50,2 1 0,2 1 0,-23 60 0,-29 127 109,57-162-4,3 1 0,2 0 0,3 1 0,3 0 0,7 89 0,4-61-22,5 0-1,4-1 1,32 103-1,-34-151 2,3-2 0,1 0 0,3 0 0,1-2 0,45 62 0,-15-34-25,2-3 1,74 69 0,-68-81-1,2-2 0,100 64 0,152 68 339,-207-129-271,3-5-1,2-5 1,2-5-1,1-4 1,2-6 0,203 26-1,1377 97 1052,-472-159-847,-638-4-53,-302 3-188,-1-11 0,373-74-1,129-97 522,-580 125-512,343-158 0,-477 187-97,-1-4 0,-2-3-1,-2-2 1,-2-4 0,-2-2-1,-2-4 1,-3-1 0,-2-3-1,-3-3 1,-3-2 0,78-126-1,-112 160 6,-1-1 1,-2 0-1,-1-1 0,-1 0 0,-2-1 0,-1 0 0,-2 0 0,-1-1 0,-1 0 0,-2 1 0,-1-1 0,-2 0 0,-1 0 0,-2 0 1,-1 0-1,-1 1 0,-2 0 0,-16-42 0,-15-26 25,-101-185 0,112 240-47,-1 1 0,-2 2 0,-2 1 0,-1 1 1,-3 2-1,-42-35 0,-21 0 3,-3 4 1,-3 5-1,-171-77 0,119 72-42,-3 7 0,-221-54-1,238 84 4,-271-25-1,-155 31-44,108 7 61,-369-8 87,702 31-237,0 7 0,1 5 0,1 5 0,-178 54 0,278-67-154,-41 14 22,65-21 14,0 0 0,-1 1 0,1 0 0,0 0 0,0 0 0,0 0 0,0 0 0,0 1 0,0-1 0,1 1 0,-1 0 0,1 0 0,0 0 0,-4 6 0,1 14-1242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10:4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0 617 320,'0'-2'288,"0"1"-1,0 0 1,1 0-1,-1 0 1,0 0-1,0-1 1,1 1-1,-1 0 1,0 0-1,1 0 1,-1 0-1,1 0 1,0 0-1,-1 0 1,1 0-1,0 0 1,-1 0-1,1 0 1,0 0-1,0 0 1,0 0-1,2 0 1,-1-1-53,1 1 1,-1 0 0,1 0 0,0 0 0,-1 1-1,1-1 1,0 0 0,0 1 0,4 0 0,6 0-241,1 1-1,-1 0 1,17 5 0,-21-4 448,33 4-21,0-1-1,0-2 1,0-2 0,0-2 0,1-1 0,75-16-1,11-1-33,169-4 0,-263 21-347,123-15 88,-108 9-36,1 3 1,98 2-1,-25 15 32,-58-4-11,1-3 0,113-6 0,-97-3 124,101 7 1,-101 0-155,98-7 0,-147 2-50,0 2 0,67 10 0,-73-6 13,0-1 0,1-1 0,-1-2-1,56-5 1,-9-6 59,45-10 178,-88 11-129,53-25 0,-10 3-79,-43 18-67,-27 10-13,1 1-1,-1 1 0,1-1 0,0 1 1,0 0-1,11-2 0,-16 3 832,0 7-826,0 1-1,0-1 1,0 0-1,1 0 0,0 0 1,0 0-1,1 0 1,-1 0-1,1 0 0,1-1 1,-1 0-1,5 6 1,-3-4 1,0 1 0,0-1 1,-1 1-1,0 0 0,0 1 0,4 16 1,18 69 23,-16-62-12,11 61 0,-15-72 5,-1 0-22,-8-19 152,-5-8 192,7 3-342,0 1 0,0-1 1,0 1-1,1-1 0,-1 0 0,1 1 1,0-1-1,0 0 0,0 0 1,0 1-1,0-1 0,1-3 1,-1-4-38,0 10 61,0 0-19,0-1-1,0 1 1,0 0 0,-1-1 0,1 1-1,0 0 1,0-1 0,0 1 0,0 0-1,0-1 1,0 1 0,0 0 0,0-1-1,0 1 1,0 0 0,0-1 0,0 1 0,0 0-1,0-1 1,0 1 0,0 0 0,0-1-1,0 1 1,0 0 0,0-1 0,0 1-1,1 0 1,-1-1 0,0 1 0,0 0-1,0-1 1,1 1 0,-1 0 0,0 0 0,0-1-1,1 1 1,-1 0 0,0 0 0,1 0-1,-1-1 1,1 1 0,10-14 46,-2 5-38,15-14 2,-2-2 1,27-35 0,-24 23 13,34-63 0,-53 88-30,-5 11 1,0 0-1,0 0 0,-1 0 0,1 0 0,0 0 0,0 0 1,0 0-1,0 0 0,1 0 0,-1 1 0,0-1 0,0 0 1,0 1-1,3-1 0,-3 0 4,0 1 1,0 0-1,0-1 0,0 1 1,0 0-1,0-1 0,-1 1 1,1-1-1,0 0 1,0 1-1,0-1 0,-1 0 1,1 1-1,0-1 0,-1 0 1,1 0-1,0 1 0,-1-1 1,1 0-1,-1 0 0,1 0 1,-1 0-1,0 0 1,1 0-1,-1 0 0,0 0 1,0 0-1,0 0 0,0 0 1,0 0-1,0-2 0,-27-34 215,13 18-213,-1 1 0,0 1 1,-1 0-1,-1 0 1,-19-13-1,-36-37 3,33 12-12,32 43 2,0 1 0,-1 1 0,-11-14 0,16 20 2,0 0 1,0 0 0,1 0 0,0 0 0,0-1 0,0 1-1,0-1 1,0-5 0,1 7-27,0-1 1,0 1-1,0-1 0,0 1 1,-1-1-1,1 1 0,-1 0 1,0 0-1,0 0 0,0 0 1,0 0-1,0 0 0,-1 0 1,1 1-1,-5-4 0,6 6 26,1 0 0,0 0 0,-1 0 0,1 0 0,0 0-1,-1 0 1,1 1 0,0-1 0,0 0 0,-1 0 0,1 0-1,0 0 1,0 1 0,0-1 0,-1 0 0,1 0-1,0 0 1,0 1 0,0-1 0,-1 0 0,1 0 0,0 1-1,0-1 1,0 0 0,0 0 0,0 1 0,0-1 0,0 0-1,-1 1 1,1-1 0,0 0 0,0 1 0,0-1 0,0 0-1,0 0 1,0 1 0,0-1 0,1 0 0,-1 1-1,0-1 1,0 1 0,0 19 1,1-15 0,6 182-8,-7-177 12,1 0 0,-1-1 0,2 1-1,-1-1 1,1 1 0,1-1 0,5 15 0,-7-20-4,0 0 0,0 1 1,0-1-1,-1 1 1,0-1-1,0 1 0,0-1 1,0 1-1,-2 6 0,1-5 4,0-1 0,1 0 0,-1 1 1,1-1-1,1 0 0,0 8 0,1-6 8,0 1 0,-1 0 0,1 0 0,-2 0 0,1 0 0,-1 0 0,0 0 0,-1 0 0,-2 12 0,-2 16-1,5-32-10,0-1 0,0 1 0,-1 0 0,1 0 0,-1-1 0,0 1 0,0-1 0,0 1 0,0-1 0,0 1 0,-1-1 0,-2 4 0,1-2-432,3-4 352,0-1 0,0 1 0,0-1 1,0 0-1,0 1 0,0-1 0,0 1 1,0-1-1,-1 0 0,1 1 0,0-1 1,0 0-1,0 1 0,-1-1 0,1 0 0,0 1 1,-1-1-1,1 0 0,0 0 0,-1 1 1,1-1-1,0 0 0,-1 0 0,1 1 0,0-1 1,-1 0-1,1 0 0,-1 0 0,1 0 1,0 0-1,-1 0 0,1 0 0,-1 0 0,1 0 1,0 0-1,-1 0 0,1 0 0,-1 0 1,1 0-1,-1 0 0,-1-1-1045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12:1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6447 897 4369,'1'0'40,"-1"-1"1,0 1-1,1-1 0,-1 1 1,0-1-1,0 1 1,0 0-1,0-1 0,0 1 1,0-1-1,0 0 0,0 1 1,0-1-1,0 1 1,0-1-1,0 1 0,0 0 1,0-1-1,-1 1 0,1-1 1,0 1-1,0-1 1,-1 1-1,1-1 0,-1 1 1,1-1-1,0 1 1,-1 0-1,1-1 0,-1 1 1,1 0-1,-1-1 0,1 1 1,-1 0-1,0 0 1,0-1-1,-35 7 2099,35-6-2107,-12 3 244,4 0-124,0-1 1,-1 1-1,1-2 0,-1 1 1,0-1-1,1 0 0,-1 0 1,0-1-1,0 0 0,0 0 1,0-1-1,-13-2 0,0-4 103,1-1 0,1-1 1,0 0-1,-34-20 0,-13-5-96,-196-107-169,178 97 167,-1 2 0,-124-43 0,-80-36 532,210 84-381,-2 3 1,-88-26-1,-184-38 23,-27 24-7,236 49-255,50 11-1,-2 2-1,-121-2 0,-202 11-16,334 4-50,-17 2 7,1 4 0,-151 23-1,-195 57-36,319-59 23,1 4 0,-226 82 0,-19 30-14,115-47 9,163-54 0,2 3 1,-148 94-1,205-116-2,1 0 0,-61 55-1,79-61 8,1 0 0,1 1 0,1 0 1,2 1-1,0 0 0,-9 23 0,-1 15-12,3 2 1,3 0 0,4 0-1,4 1 1,3 0 0,4 1-1,4-1 1,3 0 0,18 69-1,0-38 43,6 0 0,52 104 0,-67-173 11,1 0 0,1-1 0,1 0 0,1-1 0,2-1 0,42 34 0,161 99 272,-188-130-289,23 13 12,2-1 0,2-2 1,1-3-1,3-1 0,1-3 0,79 23 1,11-9 83,226 35 1,172 0 148,-419-58-223,171 16 105,1-11 1,2-10-1,435-23 1,-382-14 34,-1-12-1,563-112 1,-768 114 125,283-92 0,-330 87-214,-3-4-1,-2-3 1,112-67 0,-188 97-50,-2-1 1,-1-1 0,-1-1-1,-1-1 1,-1-1 0,-2 0-1,-1-1 1,31-47-1,-38 48-11,-1-1-1,-1 0 0,-2-1 0,-1 0 1,-2 0-1,-1 0 0,-1 0 0,-2-1 1,-1 0-1,-5-27 0,-6-10 69,-5 1 1,-46-112-1,19 85 127,-72-105-1,86 153-184,-3 1-1,-2 0 0,-2 2 0,-2 1 1,-84-62-1,-104-52-96,191 130 27,-1 2 1,-1 1 0,-1 2-1,-1 0 1,-43-11-1,-10 3-160,-2 3 0,0 4 0,-2 2 0,-148-7 1,79 16-2161,-306 21 1,257 4 1168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27:38.0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84 392,'8'79'67,"-7"-78"-71,-1 0 0,1 0 0,-1 0 0,1-1 1,-1 1-1,1 0 0,-1 0 0,1-1 0,0 1 1,-1 0-1,1-1 0,0 1 0,0 0 0,0-1 0,-1 1 1,1-1-1,0 0 0,0 1 0,0-1 0,0 1 1,0-1-1,0 0 0,0 0 0,0 0 0,0 0 0,0 0 1,-1 0-1,1 0 0,0 0 0,0 0 0,0 0 1,0 0-1,0 0 0,0-1 0,0 1 0,0 0 0,0-1 1,0 1-1,0-1 0,-1 1 0,3-2 0,34-20 197,-36 22-139,0-1 126,1 1 0,0-1 0,-1 1 0,1 0 0,-1 0-1,1 0 1,0 0 0,-1 0 0,1 0 0,0 0-1,-1 1 1,1-1 0,0 1 0,-1-1 0,1 1-1,-1-1 1,1 1 0,-1 0 0,1 0 0,-1 0 0,0 0-1,1 0 1,0 1 0,8 4-539,8 2 594,0 1 0,0-2 0,1-1 0,0 0 0,1-1 0,-1-1 0,1-1 0,25 1 0,258-19 1589,-115 1-1211,71-10-303,79-1 153,232 24 659,503-36-675,-840 21-360,219-9 234,549 15 460,-578 15-583,55 0 6,-397-6-163,581 7 714,-123-10-449,-83-4-59,242-13-29,-62-6-66,-407 23-80,822 26 377,-505 27-352,-241-20-10,-175-13-58,77 4 16,92 0-8,-211-14-16,39 5-378,-186-9-5987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0:59:05.8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21 2697,'-32'-21'672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7:56.6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46 2096,'-7'-29'168,"5"12"-432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9:17.9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69 150 2617,'-7'-4'511,"-33"-13"795,40 17-1252,-1-1 0,0 1-1,0 0 1,1 0 0,-1 0-1,0 0 1,0 0-1,1 0 1,-1 0 0,0 0-1,0 1 1,1-1 0,-1 0-1,0 0 1,1 0 0,-1 1-1,0-1 1,1 1 0,-1-1-1,0 0 1,1 1 0,-1-1-1,1 1 1,-1-1 0,1 1-1,-1-1 1,1 1-1,-1 0 1,1-1 0,-1 1-1,1 0 1,0-1 0,-1 1-1,1 0 1,0-1 0,0 1-1,0 0 1,0 0 0,-1-1-1,1 1 1,0 0 0,0 0-1,0-1 1,0 1 0,1 0-1,-1 0 1,0 0-1,2-2 44,-1-1-1,1 1 1,0-1-1,0 1 1,0 0-1,0 0 1,0 0-1,0 0 1,0 0-1,1 0 1,1 0-1,8-4 111,31-14 61,0 2 0,1 2 0,0 1 0,1 3 0,1 2 0,0 1 0,90-1 0,118 28-173,65 0 172,-1-52 322,-216 18-415,156-4-1,-240 19-132,1 1 0,-1 1 0,0 0 0,32 9 0,-43-9-256,-1 0 0,0 1 0,0 0 0,0 0 0,0 0 0,0 1 0,-1-1 0,1 1 0,-1 1 0,0-1 0,0 1 0,-1 0 0,1 0 0,-1 0 0,7 12 0,-9-11-588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9:18.6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0 170 7730,'1'-1'103,"0"0"0,-1-1 1,1 1-1,0 0 1,0-1-1,0 1 0,0 0 1,0 0-1,0 0 1,1 0-1,-1 0 1,0 0-1,0 0 0,1 0 1,-1 0-1,1 1 1,-1-1-1,1 0 0,-1 1 1,1-1-1,-1 1 1,1 0-1,-1 0 0,1-1 1,-1 1-1,3 0 1,52 0-556,-42 1 664,75 2-141,0-4-1,0-3 0,168-31 1,149-44 847,-291 63-640,184-1-1,82 35-55,116-1 224,-233-32-12,171-2 212,-348 18-571,0 5-1,-1 3 1,87 21-1,-16 8-61,-18-3 9,179 21 0,619-18 65,-894-38-154,248-13-2021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9:20.0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1 535 5241,'24'-3'238,"-10"3"-128,1-1 1,-1-1 0,0 0-1,0-1 1,0-1 0,-1 0-1,1-1 1,-1 0 0,0-1-1,0 0 1,0-1 0,13-11-1,-15 11-126,0 0 0,1 1 1,0 0-1,1 0 0,-1 2 0,1-1 0,0 2 0,0 0 0,20-3 0,8 3-45,73 3 1,-75 2 152,-1-2 0,62-8 0,-16-4 467,157-1 0,85 24 115,-88 0-465,70-13 184,0-13 0,398-71 0,-327 22-89,694-102 488,-733 129-827,399 7 1,-622 32-304,272-3-4409,-307-3 3665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9:21.1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1 475 6857,'0'-2'77,"0"0"0,-1 0 0,1 0 0,0-1 0,0 1-1,0 0 1,1 0 0,-1 0 0,0 0 0,1 0 0,0-1 0,-1 1-1,1 0 1,0 0 0,0 1 0,0-1 0,0 0 0,0 0-1,1 0 1,-1 1 0,0-1 0,1 0 0,0 1 0,-1 0-1,1-1 1,0 1 0,-1 0 0,1 0 0,0 0 0,0 0-1,0 0 1,0 0 0,0 0 0,0 1 0,0-1 0,1 1-1,2-1 1,12-2-221,1 1 0,0 0 0,31 2 0,-19 0 360,1257-114-318,-4 2 356,-330 93 1029,1018 112 1,-1366-48-1066,460 49-168,-584-43-6,736-15 0,1270-166 27,-1385 39-42,561-37-2,-356 95-7,-287 14 1,396-20 75,-1067 31-97,131-7 11,190-3 46,0 35-26,-647-16-47,569 57-552,-563-54-633,-1 2 0,29 9 0,-33-3-103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9:22.8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1 355 9098,'14'-8'347,"0"1"0,1 1 0,0 0 0,0 1 0,1 1 0,0 0 0,-1 1 0,25-1 0,4 3-935,77 10 0,-61-4 480,-18-5 52,0-2 0,-1-1 0,1-3 0,-1-1 1,57-18-1,-31 9 80,41-10 7,2 5-1,0 4 0,1 6 1,187 4-1,-148 22-21,149 35-1,-151-23 14,152 10-1,347-28 564,-143-7-157,-468-1-416,1214 18 129,-653-24-74,253-6 209,-6-45-84,-620 31-166,1071-91 77,-795 95-91,769-38 47,-51 12 154,-1 90-178,-292-9 8,-319-19 90,600-12 239,-499 5 13,-107 4-333,-99-1-5,-21-6-29,-81-4-4,-228 7-13,695 4 5,-833-13-207,0 2 0,0 1 0,-1 1 0,51 12 0,-74-11-1101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09:24.5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81 1264,'1'-2'5871,"-1"3"-5835,1 0-1,-1 0 1,1 0 0,0 0-1,-1-1 1,1 1-1,0 0 1,0 0 0,0 0-1,-1-1 1,1 1-1,0 0 1,0-1 0,0 1-1,0-1 1,2 1-1,51 28 561,-48-25-533,0 0 1,0-1-1,1 1 1,0-1-1,-1-1 1,1 1 0,0-1-1,0 0 1,0-1-1,1 1 1,-1-2-1,13 1 1,100-4 938,174-28 0,-39 1-663,531 5 199,-361 18-458,-311 4-68,1076-5 126,5 39-94,-756-23-32,1006-36 39,-200-4-12,-759 40-26,631-14 38,-811-8-31,355 30 1,63 3 18,-369-11-36,209-8 42,468-55 283,-257 88-297,-736-31-29,317 3 10,-2 0-9,-286 2-7,103 26 0,-105-18 0,107 11 0,-137-24-116,125 3-1577,-145-6 1073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01:13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149 153 1272,'10'6'57,"-7"-3"-31,0-1 0,0 0 1,1 0-1,-1 0 0,0 0 0,1-1 0,-1 1 0,1-1 0,-1 0 0,8 1 0,-9-2-28,-1-1 0,1 0-1,0 0 1,0 0 0,-1 0 0,1 0 0,-1 0 0,1 0-1,-1 0 1,1-1 0,-1 1 0,0-1 0,0 1-1,0-1 1,1 1 0,-2-1 0,1 0 0,0 1-1,0-1 1,0 0 0,-1 0 0,1 0 0,-1 1-1,1-1 1,-1-3 0,5-11 11,0 1 0,-2-1 0,3-19 0,-5 27 589,-1 1-1,-1-1 1,1 0-1,-1 1 0,-3-12 1,14 63 3657,-1 19-3587,-9-55-540,-1 1 0,-1-1 0,1 0-1,-1 1 1,-1-1 0,1 0-1,-1 0 1,-1-1 0,0 1-1,0-1 1,-8 12 0,-4 7 223,2 0-1,-21 53 1,-3 6-122,22-53 115,2 0 0,0 1 0,3 1 0,-14 59-1,-6 169-175,24-203-109,2 0-1,3 1 1,3-1-1,2 1 1,16 85-1,-18-136-49,1 1-1,0-1 0,0 0 0,1 0 1,0 0-1,0 0 0,1 0 0,1-1 1,-1 1-1,1-1 0,1 0 0,-1-1 1,1 1-1,0-1 0,1 0 1,0-1-1,0 0 0,1 0 0,-1 0 1,1-1-1,0 0 0,1-1 0,-1 1 1,15 4-1,0-1-2,-10-2 3,0-1 0,0 0 0,0-1 0,0 0 0,1-1 0,0-1 0,-1 0 0,1-1 0,0-1-1,0 0 1,26-3 0,-4-6 51,-1-2-1,42-18 1,39-12 75,-39 15-25,-1-3-1,76-41 1,46-18 31,-25 19-8,296-166 0,-34 16-62,-243 129-57,-97 43-7,219-100 52,-80 44-29,-223 99-26,28-8 74,-39 12-72,0-1-3,0 1 73,0 0-81,-1-1 5,1 1 1,0 0-1,0 0 1,0-1-1,0 1 1,-1 0-1,1 0 0,0-1 1,0 1-1,0 0 1,0 0-1,0-1 1,0 1-1,0 0 0,0-1 1,0 1-1,0 0 1,0-1-1,0 1 1,0 0-1,0 0 0,0-1 1,0 1-1,0 0 1,0-1-1,0 1 1,0 0-1,0 0 0,0-1 1,1 1-1,-1 0 1,0 0-1,0-1 1,0 1-1,0 0 0,1 0 1,-1-1-1,0 1 1,0 0-1,1 0 0,-1 0 1,0 0-1,0-1 1,1 1-1,9-12-5,-10 12 11,1-1-1,0 1 0,0 0 1,0-1-1,0 1 1,-1-1-1,1 1 0,0-1 1,-1 1-1,1-1 1,0 0-1,-1 1 0,1-1 1,-1 0-1,1 1 1,-1-1-1,1 0 0,-1 0 1,1 1-1,-1-1 0,0 0 1,1 0-1,-1 0 1,0 0-1,0 0 0,0 1 1,1-3-1,-19-10 236,-2 1-287,-7-10 46,17 14 0,1 0 0,-1 1 0,-1 0 0,1 0 0,-1 1 0,0 1 0,-21-8 0,19 10 0,1-2 0,0 1 0,-17-11 0,24 13 0,1-1-1,0 0 0,1 0 1,-1-1-1,1 1 0,-1-1 1,1 0-1,0 0 0,0 0 1,1 0-1,-1 0 0,-2-7 1,2 6-11,-2-9-14,5 14 21,0 0 1,0 0-1,0-1 1,0 1-1,0 0 1,0 0-1,0-1 0,0 1 1,0 0-1,0 0 1,0-1-1,0 1 0,0 0 1,0 0-1,0 0 1,1-1-1,-1 1 1,0 0-1,0 0 0,0 0 1,0-1-1,0 1 1,1 0-1,-1 0 0,0 0 1,0 0-1,0 0 1,1-1-1,-1 1 1,0 0-1,0 0 0,0 0 1,1 0-1,-1 0 1,0 0-1,0 0 0,1 0 1,-1 0-1,0 0 1,0 0-1,1 0 1,-1 0-1,0 0 0,0 0 1,0 0-1,1 0 1,-5 39 7,7-5-5,-2-29 2,0 0-1,-1 1 0,0-1 0,0 1 0,0-1 0,-1 0 1,1 1-1,-3 6 0,3-8-1,-1 0-1,1-1 1,1 1-1,-1-1 1,0 1-1,1-1 1,0 1-1,1 5 1,3 9-2,55 180 3,-54-168 16,6 58 1,3 15 35,-14-100-51,7 31 19,5 44 1,-13-65-11,1 0 1,-1-1 0,-1 1 0,0 0 0,-1-1 0,-1 1 0,-3 12-1,-3-5 35,8-31 78,11-42-49,8 2-74,2 0 0,2 2 1,45-71-1,-61 108 5,-1 0-1,0 0 1,-1 0-1,5-20 1,-5 18-7,0 0 0,0 1 0,9-16 0,-11 24-3,3-3 9,-1 1 0,0-1 1,0-1-1,-1 1 0,0-1 0,0 1 0,-1-1 0,0 0 1,-1 0-1,1-12 0,-5 15 4,0 1 0,-1 0 0,0 0 0,0 0-1,0 1 1,0-1 0,-1 1 0,0 0 0,0 0 0,-5-3 0,-2 1-6,0 1 0,0 0 1,0 1-1,-1 0 0,-13-1 0,12 2 4,-1-1 0,1 0-1,-1-1 1,-21-11-1,36 15-19,-18-9 67,-1 1 0,0 1 0,-29-9 0,45 15-144,0 1-1,-1 0 1,1 0 0,-1 0-1,1 1 1,-1-1-1,0 1 1,1 0 0,-1 0-1,1 0 1,-1 0 0,0 1-1,1-1 1,-1 1 0,1 0-1,-1 0 1,1 1 0,0-1-1,-1 1 1,1-1 0,0 1-1,0 0 1,0 0 0,0 0-1,1 1 1,-1-1 0,0 1-1,-2 3 1,-1 6-644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27:42.2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0 198 3457,'4'-4'316,"-3"3"-291,0-1 0,0 0 1,1 1-1,-1-1 1,1 1-1,-1-1 1,1 1-1,-1 0 1,1 0-1,0 0 0,0 0 1,-1 0-1,1 0 1,0 0-1,0 0 1,0 1-1,0-1 1,0 1-1,0-1 0,0 1 1,0 0-1,0 0 1,1 0-1,-1 0 1,0 0-1,0 0 1,3 1-1,-5 0-27,1-1-1,-1 0 1,1 0 0,-1 0 0,1 0-1,0 0 1,-1 0 0,1-1 0,-1 1-1,1 0 1,-1 0 0,1 0 0,-1 0-1,1-1 1,-1 1 0,1 0 0,-1-1-1,1 1 1,-1 0 0,1-1 0,-1 1-1,0 0 1,1-1 0,-1 1 0,0-1-1,1 1 1,-1-1 0,0 1 0,1-1-1,-1 1 1,0-1 0,0 1 0,0-1-1,0 1 1,1-1 0,-1 1 0,0-1-1,0 1 1,0-2 0,2-26 1731,-2 24-1438,27 11 762,-18-5-917,16 4 432,-1-1 0,1 0 0,48 1 1,-57-5-485,-1 1 0,0 0 0,-1 2 0,1 0 0,-1 0 1,16 8-1,-11-5-81,0-1-1,36 8 1,-3-10 15,0-2 1,1-3-1,-1-2 0,69-12 0,71-5 197,127 21 643,54-3-216,-225-3-536,0 6 0,180 25 1,-251-21-19,0-3 0,-1-4 0,106-16 1,86-3 453,-211 21-430,56 0 71,-1-5 0,141-24 0,-45-10 24,1 9 0,258-3 0,139 16-30,-362 8-128,348 2 319,-371 24-275,105 3-23,213 13 265,202-1-62,-213-36-67,-374 7-169,183-21-1,80 0 20,28-1-3,-290 8-25,174 8-6,63-5 49,-309 3-62,1 4-1,-1 3 0,139 23 1,-146-15-1,-22-4-3,102 25-1,-143-29-83,6 3 296,-55 3-2469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28:00.2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1 101 1016,'0'-1'124,"0"0"0,0 0 0,0-1 0,1 1 0,-1 0 0,0 0 0,1 0 0,-1 0-1,1 0 1,-1 0 0,1 0 0,-1 0 0,1 0 0,0 0 0,1-2 248,-1 2-248,0 1 0,0-1-1,0 0 1,0 1 0,0-1 0,0 1 0,0-1 0,0 1 0,0-1 0,0 1 0,0 0 0,0-1 0,1 1 0,0 0 0,48-11-347,-38 8 638,202-40 3100,-190 38-3334,1 2 1,-1 0 0,1 2-1,-1 1 1,26 2 0,35 0 124,5-7-83,93 0-93,-156 6 12,0 1-1,0 2 1,0 0 0,42 13-1,13 16 182,-59-23-305,0-1 0,0 0 0,1-2 0,32 6-1,-11-9 1,-1-2-1,47-4 1,-39 0 44,58 6 1,18 5 35,-1-5 0,180-18 1,-239 11 26,0 3 1,85 11-1,74 0 81,245-4 25,-228-5-121,-26-1 52,117-10-52,-213 1 197,168 12 0,115 1-89,-92-5 0,-106-3-48,-140-1 38,1 4 1,120 13-1,-127-1-185,2-3-1,-1-2 0,1-4 1,92-5-1,-77-7-17,1 4-1,-1 4 0,107 11 1,218 10 86,3-34 67,-18 1-42,-118 12-74,533-19 13,-643 4-35,131-4 56,-265 21-71,-18 0-39,0 0 1,0-1-1,-1 0 1,1 0 0,0-1-1,13-3 1,-75 8-5759,-32 10 4388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28:01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40 206 88,'-37'34'18,"34"-32"-12,25-22-6,-9 8 578,0-1 0,22-28 0,-32 37-336,-1 1 0,1-1 0,-1 1 0,0-1 0,0 0 1,0 0-1,0 0 0,-1 0 0,1 0 0,-1-1 0,0 1 1,-1 0-1,1-1 0,-1 1 0,0 0 0,0-1 0,0 1 1,-1-5-1,0 7-180,0 1 1,0-1-1,0 1 1,0 0-1,0-1 0,0 1 1,0 0-1,0 0 1,0 0-1,-1 0 1,1 0-1,-1 0 1,1 0-1,-2 0 1,2 0 66,0 1 1,-9-8 1297,9 7-1297,1 0-1,-1 0 1,1 0 0,-1 0 0,1 0-1,-2-2 1,15-2-11,54-6 279,0 3-1,114 2 1,-73 4-222,-82 1-144,38-3 248,1 3 1,-1 3-1,96 15 0,-124-9-246,-1-3 0,1-1 0,-1-1-1,1-2 1,0-2 0,0-1 0,0-2 0,49-11 0,-68 12-31,-1 0 1,34 0-1,-18 3-2702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28:17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19131 377 2897,'6'-55'836,"-6"54"-830,-1 0-1,1 0 1,0 0 0,0 1-1,-1-1 1,1 0 0,-1 0 0,1 0-1,-1 1 1,1-1 0,-1 0 0,1 1-1,-1-1 1,0 0 0,1 1 0,-1-1-1,0 1 1,1-1 0,-1 1-1,0-1 1,0 1 0,0 0 0,1-1-1,-1 1 1,0 0 0,0 0 0,0-1-1,0 1 1,0 0 0,-1 0 0,-30-1-135,26 1 118,-28-3 20,1-1-1,0-3 1,-61-18-1,53 12 35,-71-11-1,-82 3 201,-111-16 716,207 22-838,-1 5 0,0 5 1,-101 7-1,-433-17-94,401 3-22,194 11-4,-800-54 301,468 42-147,62 6-25,187 1 336,-393-9 262,359 15-667,-401-5 737,405 0-741,-315-3 28,243 11-78,-158 7-4,178-4-3,-26 2 0,-549 25 17,211-16-2,7-9-11,182-6 0,-10-3-2,-73 2 29,159 4 39,-129 8-14,-183 11 64,334-17 106,-403-4 116,355 6-315,-8 1 3,56-14 4,-360-18 81,446 8 135,-302 15-1,336 15-210,-165 39-1,-154 59 27,176-39-70,-234 67 14,-29 6-3,-26 21-13,390-107 6,-102 59 1,182-67 0,76-33 8,0 2 0,2 2 0,1 2 1,1 2-1,1 1 0,2 3 0,-44 45 0,42-32 10,1 1 0,3 2 0,2 1 0,2 2 0,-43 92 1,-134 336 377,200-455-396,-28 59 28,-42 138 1,72-194-19,2 0 0,1 0 0,1 0 0,1 1 0,2 0 0,1 0 0,1-1 0,1 1 0,8 36 0,-3-32 37,1 0 0,1 0 0,2-1 1,2-1-1,0 0 0,2 0 0,2-2 0,0 0 0,2 0 1,39 44-1,-14-29 42,2-3 1,1-1-1,3-2 1,91 53-1,-59-48-34,2-3-1,133 43 1,-44-31 55,2-9 1,2-6 0,237 17-1,546-22 206,-492-26-233,555-17 564,426-89 320,10-61-678,183-40-55,-1406 173-81,235-27 159,1506-154 4,-891 105-166,80-6-97,227-72 48,-1019 124-85,591-101 20,-10-47-15,-252 55-33,-366 84 8,95-52 4,-250 64 0,97-41-64,-224 72 27,0-2 1,-3-2-1,56-40 1,-83 50 17,0-1 0,-2-2-1,0 0 1,-2-1 0,0-1-1,-1-1 1,23-38 0,-32 42 11,0 0 1,-2-1-1,0 0 1,-2 0-1,0-1 1,-1 0-1,-1-1 1,-1 1-1,-2-1 1,0 1-1,-1-30 1,-3 31-18,0 0-1,-1 0 1,-1 0 0,0 1 0,-2-1 0,-1 1-1,0 1 1,-14-26 0,6 18-7,-2 1 0,0 0 1,-1 2-1,-2 0 0,-26-26 0,4 13-3,-2 0 1,-1 3-1,-2 2 0,-1 2 1,-97-45-1,18 25-8,-166-43 0,110 38 9,-6 0 8,-2 9-1,-2 7 1,-1 10-1,-2 7 1,-353 8-1,-609 67-637,387-5-3386,527-32 2938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29:57.9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89 180 2288,'-88'14'4966,"114"3"-4230,25 11-815,-39-25 169,0 1 1,0-2-1,0 1 0,0-2 0,1 1 0,-1-2 1,0 0-1,1 0 0,14-3 0,19 1 200,272 22 1524,-264-14-1538,39-3-18,-1-4 0,1-3 0,114-22 1,97-5 403,84 32-68,27-1-408,-330-6-105,0 5 0,0 3 0,-1 4 0,158 31-1,-167-21-51,152 11-1,77-20 40,33 2 73,-152 1-58,0-8 0,229-27 0,154-7 344,247 8-127,141-2-192,-682 32-65,347 19 111,-11 11-47,-45-4-84,179-27 137,-514-11-83,444-51 2,10 6-45,-412 38-10,441-4 38,-532 16-53,221-14 34,85-1 202,364-21-142,-552 16-84,550-17 10,-678 31-25,1021-33 75,-450 37 1,-113 9-36,-291-4-39,385 10 51,255 1 77,-653-16-116,513 17-8,-446 4-8,-373-19 8,1-1 0,-1-1 0,20-5-1,16-3-626,-82 14-2747,-7-1 2551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9T22:30:00.5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27 106 4465,'-24'121'1308,"23"-120"-1301,1-1 0,-1 1-1,1 0 1,0 0 0,0 0-1,-1 0 1,1-1 0,0 1-1,0 0 1,0 0 0,0 0 0,0 0-1,0 0 1,0-1 0,0 1-1,1 0 1,-1 0 0,0 0-1,0 0 1,1-1 0,-1 1-1,1 0 1,-1 0 0,0 0 0,1-1-1,0 1 1,-1 0 0,1-1-1,-1 1 1,1-1 0,0 1-1,-1 0 1,1-1 0,0 0 0,0 1-1,-1-1 1,1 1 0,0-1-1,0 0 1,0 1 0,-1-1-1,1 0 1,0 0 0,0 0-1,0 0 1,0 0 0,0 0 0,-1 0-1,1 0 1,0 0 0,0 0-1,0 0 1,0 0 0,1-1-1,4 1 0,15 0 79,-1 0 1,0-1-1,0-1 1,0-1-1,22-5 0,-19 3 209,0 1 0,0 0-1,0 2 1,32 1-1,295 13-33,-151-9 296,472-17 1877,-2-50-1268,-477 51-969,343 21 0,-318 3 217,218-19 0,415-45 379,269-39-593,-945 78-124,338 14-1,-266 10-50,-90-5-5,267 42 1,359 63 22,-746-106-41,307 22 21,-89-8 2,376-11 110,-386-12 116,686-42 319,-599 24-387,437-24 36,-531 33-179,437-13 208,-94 22-225,641 12 30,-276 12 16,-433-12-39,-320-3-9,1086 41 159,-151-27 83,-481-47-190,51-1-56,-390 35-10,13-1-2,293-29 50,-250 20-34,-35 1-14,-179-2-20,258 22 1,-172-9-227,-193-7-5084,-93-4 4153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9818-7F94-493E-A876-A6BD5F500C28}" type="datetimeFigureOut">
              <a:rPr lang="en-NZ" smtClean="0"/>
              <a:t>15/09/2021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816F6-97BA-44B2-8A94-08F9B430543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485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JADE To </a:t>
            </a:r>
            <a:r>
              <a:rPr lang="en-NZ" dirty="0" err="1"/>
              <a:t>addin</a:t>
            </a:r>
            <a:r>
              <a:rPr lang="en-NZ" dirty="0"/>
              <a:t> summary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3313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476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162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See that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230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Jade to speak to (if you want this at all!)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31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2384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Jade to speak to (if you want this at all!)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32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207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758" y="1096353"/>
            <a:ext cx="9949300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757" y="3465116"/>
            <a:ext cx="9949300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1153757" y="5102148"/>
            <a:ext cx="9949299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47" y="895755"/>
            <a:ext cx="2141309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3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58" y="490270"/>
            <a:ext cx="100144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6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6" name="Oval 5"/>
          <p:cNvSpPr/>
          <p:nvPr userDrawn="1"/>
        </p:nvSpPr>
        <p:spPr>
          <a:xfrm>
            <a:off x="-339805" y="1439186"/>
            <a:ext cx="6435805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48488" y="1825625"/>
            <a:ext cx="4805313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8097" y="1872613"/>
            <a:ext cx="528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3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6" name="Oval 5"/>
          <p:cNvSpPr/>
          <p:nvPr userDrawn="1"/>
        </p:nvSpPr>
        <p:spPr>
          <a:xfrm>
            <a:off x="-339805" y="1439186"/>
            <a:ext cx="6435805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48488" y="1825625"/>
            <a:ext cx="4805313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58" y="490270"/>
            <a:ext cx="1001441" cy="30271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238097" y="1872613"/>
            <a:ext cx="528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023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6" name="Oval 5"/>
          <p:cNvSpPr/>
          <p:nvPr userDrawn="1"/>
        </p:nvSpPr>
        <p:spPr>
          <a:xfrm>
            <a:off x="-339805" y="1439186"/>
            <a:ext cx="6435805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48488" y="1825625"/>
            <a:ext cx="4805313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38097" y="1872613"/>
            <a:ext cx="528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0832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2968283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76517" y="1681089"/>
            <a:ext cx="121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4623002" y="1458154"/>
            <a:ext cx="756899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5349241" y="5794375"/>
            <a:ext cx="553211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4876800" y="1681164"/>
            <a:ext cx="68832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8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2968283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76517" y="1681089"/>
            <a:ext cx="121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4623002" y="1458154"/>
            <a:ext cx="756899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5349241" y="5794375"/>
            <a:ext cx="553211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4876800" y="1681164"/>
            <a:ext cx="68832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58" y="490270"/>
            <a:ext cx="100144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8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2968283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76517" y="1681089"/>
            <a:ext cx="121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4623002" y="1458154"/>
            <a:ext cx="756899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5349241" y="5794375"/>
            <a:ext cx="553211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4876800" y="1681164"/>
            <a:ext cx="68832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121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>
          <a:xfrm>
            <a:off x="432000" y="1"/>
            <a:ext cx="1176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758" y="1096353"/>
            <a:ext cx="9949300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757" y="3465116"/>
            <a:ext cx="9949300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1153757" y="5102148"/>
            <a:ext cx="9949299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47" y="895755"/>
            <a:ext cx="2141309" cy="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>
          <a:xfrm>
            <a:off x="432000" y="1"/>
            <a:ext cx="1176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758" y="1096353"/>
            <a:ext cx="9949300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757" y="3465116"/>
            <a:ext cx="9949300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1153757" y="5102148"/>
            <a:ext cx="9949299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47" y="895755"/>
            <a:ext cx="2141311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6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0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0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A99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ustomXml" Target="../ink/ink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publication/whakamaua-maori-health-action-plan-2020-2025" TargetMode="External"/><Relationship Id="rId2" Type="http://schemas.openxmlformats.org/officeDocument/2006/relationships/hyperlink" Target="https://www.health.govt.nz/our-work/populations/maori-health/he-korowai-oranga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ealth.govt.nz/publication/whaia-te-ao-marama-2018-2022-maori-disability-action-pla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90.png"/><Relationship Id="rId3" Type="http://schemas.openxmlformats.org/officeDocument/2006/relationships/image" Target="../media/image30.png"/><Relationship Id="rId7" Type="http://schemas.openxmlformats.org/officeDocument/2006/relationships/image" Target="../media/image160.png"/><Relationship Id="rId12" Type="http://schemas.openxmlformats.org/officeDocument/2006/relationships/customXml" Target="../ink/ink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4.xml"/><Relationship Id="rId11" Type="http://schemas.openxmlformats.org/officeDocument/2006/relationships/image" Target="../media/image180.png"/><Relationship Id="rId5" Type="http://schemas.openxmlformats.org/officeDocument/2006/relationships/image" Target="../media/image150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rawhiti.govt.nz/assets/Tools-and-Resources/Maori-Crown-Relations-Capability-Framework-Organisational-Capability-Component.pdf" TargetMode="External"/><Relationship Id="rId2" Type="http://schemas.openxmlformats.org/officeDocument/2006/relationships/hyperlink" Target="https://terauora.com/news/how-to-increase-the-maori-health-workforce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39.png"/><Relationship Id="rId18" Type="http://schemas.openxmlformats.org/officeDocument/2006/relationships/customXml" Target="../ink/ink25.xml"/><Relationship Id="rId3" Type="http://schemas.openxmlformats.org/officeDocument/2006/relationships/image" Target="../media/image34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customXml" Target="../ink/ink22.xml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2" Type="http://schemas.openxmlformats.org/officeDocument/2006/relationships/image" Target="../media/image33.png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9.xml"/><Relationship Id="rId11" Type="http://schemas.openxmlformats.org/officeDocument/2006/relationships/image" Target="../media/image38.png"/><Relationship Id="rId24" Type="http://schemas.openxmlformats.org/officeDocument/2006/relationships/customXml" Target="../ink/ink28.xml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10" Type="http://schemas.openxmlformats.org/officeDocument/2006/relationships/customXml" Target="../ink/ink21.xml"/><Relationship Id="rId19" Type="http://schemas.openxmlformats.org/officeDocument/2006/relationships/image" Target="../media/image42.png"/><Relationship Id="rId4" Type="http://schemas.openxmlformats.org/officeDocument/2006/relationships/customXml" Target="../ink/ink18.xml"/><Relationship Id="rId9" Type="http://schemas.openxmlformats.org/officeDocument/2006/relationships/image" Target="../media/image37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customXml" Target="../ink/ink33.xml"/><Relationship Id="rId18" Type="http://schemas.openxmlformats.org/officeDocument/2006/relationships/image" Target="../media/image53.png"/><Relationship Id="rId3" Type="http://schemas.openxmlformats.org/officeDocument/2006/relationships/customXml" Target="../ink/ink29.xml"/><Relationship Id="rId21" Type="http://schemas.openxmlformats.org/officeDocument/2006/relationships/customXml" Target="../ink/ink37.xml"/><Relationship Id="rId7" Type="http://schemas.openxmlformats.org/officeDocument/2006/relationships/customXml" Target="../ink/ink31.xml"/><Relationship Id="rId12" Type="http://schemas.openxmlformats.org/officeDocument/2006/relationships/image" Target="../media/image50.png"/><Relationship Id="rId17" Type="http://schemas.openxmlformats.org/officeDocument/2006/relationships/customXml" Target="../ink/ink35.xml"/><Relationship Id="rId2" Type="http://schemas.openxmlformats.org/officeDocument/2006/relationships/image" Target="../media/image33.png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24" Type="http://schemas.openxmlformats.org/officeDocument/2006/relationships/image" Target="../media/image56.png"/><Relationship Id="rId5" Type="http://schemas.openxmlformats.org/officeDocument/2006/relationships/customXml" Target="../ink/ink30.xml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10" Type="http://schemas.openxmlformats.org/officeDocument/2006/relationships/customXml" Target="../ink/ink32.xml"/><Relationship Id="rId19" Type="http://schemas.openxmlformats.org/officeDocument/2006/relationships/customXml" Target="../ink/ink36.xml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image" Target="../media/image51.png"/><Relationship Id="rId2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ngereeast.org/te-reo-classes.html" TargetMode="External"/><Relationship Id="rId13" Type="http://schemas.openxmlformats.org/officeDocument/2006/relationships/hyperlink" Target="https://toiohomai.ac.nz/study/te-puawai" TargetMode="External"/><Relationship Id="rId18" Type="http://schemas.openxmlformats.org/officeDocument/2006/relationships/hyperlink" Target="https://www.nmit.ac.nz/study/programmes/new-zealand-certificate-in-te-reo-level-1/" TargetMode="External"/><Relationship Id="rId26" Type="http://schemas.openxmlformats.org/officeDocument/2006/relationships/hyperlink" Target="http://www.tpk.govt.nz/" TargetMode="External"/><Relationship Id="rId3" Type="http://schemas.openxmlformats.org/officeDocument/2006/relationships/hyperlink" Target="http://teataarangi.org.nz/?q=node/268" TargetMode="External"/><Relationship Id="rId21" Type="http://schemas.openxmlformats.org/officeDocument/2006/relationships/hyperlink" Target="https://www.sit.ac.nz/courses/Maori-Language-Arts/campus/Select%20Campus" TargetMode="External"/><Relationship Id="rId7" Type="http://schemas.openxmlformats.org/officeDocument/2006/relationships/hyperlink" Target="https://www.rutherfordcomed.co.nz/course-details.php?cid=190&amp;cat_id=9" TargetMode="External"/><Relationship Id="rId12" Type="http://schemas.openxmlformats.org/officeDocument/2006/relationships/hyperlink" Target="https://whitireia.ac.nz/study-programmes/te-reo-maori/te-hiringa-o-te-reo" TargetMode="External"/><Relationship Id="rId17" Type="http://schemas.openxmlformats.org/officeDocument/2006/relationships/hyperlink" Target="https://www.cecwellington.ac.nz/content/courses.aspx?eventtemplate=368-te-reo-m%C4%81ori-introductory-1" TargetMode="External"/><Relationship Id="rId25" Type="http://schemas.openxmlformats.org/officeDocument/2006/relationships/hyperlink" Target="http://www.health.govt.nz/" TargetMode="External"/><Relationship Id="rId2" Type="http://schemas.openxmlformats.org/officeDocument/2006/relationships/hyperlink" Target="https://www.twoa.ac.nz/Nga-Akoranga-Our-Programmes/Te-Reo-Maori-Maori-Language" TargetMode="External"/><Relationship Id="rId16" Type="http://schemas.openxmlformats.org/officeDocument/2006/relationships/hyperlink" Target="http://www.ucol.ac.nz/programmes/language-culture/te-reo-maori-for-beginners" TargetMode="External"/><Relationship Id="rId20" Type="http://schemas.openxmlformats.org/officeDocument/2006/relationships/hyperlink" Target="http://www.canterbury.ac.nz/courseinfo/GetCourses.aspx?source=courses&amp;type=course&amp;search=1&amp;value=treo11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muma.org/posts/1322647324567375" TargetMode="External"/><Relationship Id="rId11" Type="http://schemas.openxmlformats.org/officeDocument/2006/relationships/hyperlink" Target="http://www.wananga.ac.nz/programmes/school-of-undergraduate-studies/cert-te-reo-level-1" TargetMode="External"/><Relationship Id="rId24" Type="http://schemas.openxmlformats.org/officeDocument/2006/relationships/hyperlink" Target="http://www.hagley.school.nz/custom-search-after-3/?tmp=removeme&amp;after_3_subject%5B%5D=languages" TargetMode="External"/><Relationship Id="rId5" Type="http://schemas.openxmlformats.org/officeDocument/2006/relationships/hyperlink" Target="http://www.unitec.ac.nz/maori/maori-courses/te-reo-maori" TargetMode="External"/><Relationship Id="rId15" Type="http://schemas.openxmlformats.org/officeDocument/2006/relationships/hyperlink" Target="https://www.waireap.org.nz/?s=maori" TargetMode="External"/><Relationship Id="rId23" Type="http://schemas.openxmlformats.org/officeDocument/2006/relationships/hyperlink" Target="https://www.risingholme.org.nz/Courses/Languages/Te-Reo-Maori-Level-1/" TargetMode="External"/><Relationship Id="rId10" Type="http://schemas.openxmlformats.org/officeDocument/2006/relationships/hyperlink" Target="http://www.teherengawakaoorewa.co.nz/community-services/" TargetMode="External"/><Relationship Id="rId19" Type="http://schemas.openxmlformats.org/officeDocument/2006/relationships/hyperlink" Target="https://www.ara.ac.nz/study-options/qualifications-and-courses/programmes/Te-Pokaitahi-Reo-Rumaki,-Reo-Rua-Te-Kaupae-3-New-Zealand-Certificate-in-Te-Reo-Maori-Immersion,-Bilingual-Level-3-.xml" TargetMode="External"/><Relationship Id="rId4" Type="http://schemas.openxmlformats.org/officeDocument/2006/relationships/hyperlink" Target="https://www.aut.ac.nz/study/study-options/maori-and-indigenous-development/courses/te-reo-maori-courses" TargetMode="External"/><Relationship Id="rId9" Type="http://schemas.openxmlformats.org/officeDocument/2006/relationships/hyperlink" Target="https://www.northtec.ac.nz/programmes/adult-community-education/ko-te-ha-o-te-reo-(introductory-maori)" TargetMode="External"/><Relationship Id="rId14" Type="http://schemas.openxmlformats.org/officeDocument/2006/relationships/hyperlink" Target="https://www.eit.ac.nz/programmes/nz-certificate-in-te-reo-maori-level-2-te-pokaitahi-reo-reo-rua-te-kaupae-2/" TargetMode="External"/><Relationship Id="rId22" Type="http://schemas.openxmlformats.org/officeDocument/2006/relationships/hyperlink" Target="https://www.otago.ac.nz/courses/papers/index.html?papercode=MAOR110#2020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archive.org/web/20170210224130/http:/www.whitireia.ac.nz/courses/Pages/TeHiringaoTeReo.aspx" TargetMode="External"/><Relationship Id="rId13" Type="http://schemas.openxmlformats.org/officeDocument/2006/relationships/hyperlink" Target="https://scanmail.trustwave.com/?c=15517&amp;d=n-Pt30Q_1s0sS-UVCBC1jjPO1UOcN6tGlxdmyHRmgw&amp;u=https%3a%2f%2fitunes%2eapple%2ecom%2fnz%2fapp%2fkupu%2fid1433830550%3fmt%3d8" TargetMode="External"/><Relationship Id="rId18" Type="http://schemas.openxmlformats.org/officeDocument/2006/relationships/hyperlink" Target="https://scanmail.trustwave.com/?c=15517&amp;d=n-Pt30Q_1s0sS-UVCBC1jjPO1UOcN6tGl0QymCBn0A&amp;u=https%3a%2f%2fplay%2egoogle%2ecom%2fstore%2fapps%2fdetails%3fid%3dcom%2etepumanawa%26hl%3den%5fNZ" TargetMode="External"/><Relationship Id="rId3" Type="http://schemas.openxmlformats.org/officeDocument/2006/relationships/hyperlink" Target="https://www.twoa.ac.nz/Nga-Akoranga-Our-Programmes/Maori-and-Indigenous-Development" TargetMode="External"/><Relationship Id="rId21" Type="http://schemas.openxmlformats.org/officeDocument/2006/relationships/hyperlink" Target="https://scanmail.trustwave.com/?c=15517&amp;d=n-Pt30Q_1s0sS-UVCBC1jjPO1UOcN6tGl0BhyXA11g&amp;u=https%3a%2f%2fgoo%2egl%2f22hXbU" TargetMode="External"/><Relationship Id="rId7" Type="http://schemas.openxmlformats.org/officeDocument/2006/relationships/hyperlink" Target="http://www.tokureo.maori.nz/index.cfm/1,186,0,43,html" TargetMode="External"/><Relationship Id="rId12" Type="http://schemas.openxmlformats.org/officeDocument/2006/relationships/hyperlink" Target="https://scanmail.trustwave.com/?c=15517&amp;d=n-Pt30Q_1s0sS-UVCBC1jjPO1UOcN6tGlx9owiFs1Q&amp;u=https%3a%2f%2fapps%2eapple%2ecom%2fus%2fapp%2f1miriona%2fid1435115174" TargetMode="External"/><Relationship Id="rId17" Type="http://schemas.openxmlformats.org/officeDocument/2006/relationships/hyperlink" Target="https://scanmail.trustwave.com/?c=15517&amp;d=n-Pt30Q_1s0sS-UVCBC1jjPO1UOcN6tGlxIwwiJt1g&amp;u=https%3a%2f%2fgoo%2egl%2fRXKJAJ" TargetMode="External"/><Relationship Id="rId2" Type="http://schemas.openxmlformats.org/officeDocument/2006/relationships/hyperlink" Target="https://www.tekura.school.nz/subjects-and-courses/te-reo-m-and-257ori" TargetMode="External"/><Relationship Id="rId16" Type="http://schemas.openxmlformats.org/officeDocument/2006/relationships/hyperlink" Target="https://scanmail.trustwave.com/?c=15517&amp;d=n-Pt30Q_1s0sS-UVCBC1jjPO1UOcN6tGlxYzw3NggQ&amp;u=https%3a%2f%2fgoo%2egl%2f12AnzD" TargetMode="External"/><Relationship Id="rId20" Type="http://schemas.openxmlformats.org/officeDocument/2006/relationships/hyperlink" Target="https://scanmail.trustwave.com/?c=15517&amp;d=n-Pt30Q_1s0sS-UVCBC1jjPO1UOcN6tGlxA0zSBi0Q&amp;u=https%3a%2f%2fgoo%2egl%2fE1sW5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ewhanake.maori.nz/" TargetMode="External"/><Relationship Id="rId11" Type="http://schemas.openxmlformats.org/officeDocument/2006/relationships/hyperlink" Target="https://kupu.maori.nz/" TargetMode="External"/><Relationship Id="rId24" Type="http://schemas.openxmlformats.org/officeDocument/2006/relationships/hyperlink" Target="https://scanmail.trustwave.com/?c=15517&amp;d=n-Pt30Q_1s0sS-UVCBC1jjPO1UOcN6tGlxBpzCZnjA&amp;u=https%3a%2f%2fgoo%2egl%2fX4sGqo" TargetMode="External"/><Relationship Id="rId5" Type="http://schemas.openxmlformats.org/officeDocument/2006/relationships/hyperlink" Target="https://www.victoria.ac.nz/llc/practise-online/link_maori" TargetMode="External"/><Relationship Id="rId15" Type="http://schemas.openxmlformats.org/officeDocument/2006/relationships/hyperlink" Target="https://scanmail.trustwave.com/?c=15517&amp;d=n-Pt30Q_1s0sS-UVCBC1jjPO1UOcN6tGlxY0y3Rkgg&amp;u=https%3a%2f%2fgoo%2egl%2fhPYueg" TargetMode="External"/><Relationship Id="rId23" Type="http://schemas.openxmlformats.org/officeDocument/2006/relationships/hyperlink" Target="https://scanmail.trustwave.com/?c=15517&amp;d=n-Pt30Q_1s0sS-UVCBC1jjPO1UOcN6tGlx8yniBk0A&amp;u=https%3a%2f%2fgoo%2egl%2f8JvTUD" TargetMode="External"/><Relationship Id="rId10" Type="http://schemas.openxmlformats.org/officeDocument/2006/relationships/hyperlink" Target="https://www.memrise.com/course/1631193/te-reo-maori-1-audio/" TargetMode="External"/><Relationship Id="rId19" Type="http://schemas.openxmlformats.org/officeDocument/2006/relationships/hyperlink" Target="https://scanmail.trustwave.com/?c=15517&amp;d=n-Pt30Q_1s0sS-UVCBC1jjPO1UOcN6tGl0QymXVh1w&amp;u=https%3a%2f%2fgoo%2egl%2fFo2ZzB" TargetMode="External"/><Relationship Id="rId4" Type="http://schemas.openxmlformats.org/officeDocument/2006/relationships/hyperlink" Target="https://www.wananga.com/News/59/Huia-Te-Reo-starting-July-15" TargetMode="External"/><Relationship Id="rId9" Type="http://schemas.openxmlformats.org/officeDocument/2006/relationships/hyperlink" Target="http://maori.otago.ac.nz/reo-tikanga-treaty/te-reo/learn-te-reo" TargetMode="External"/><Relationship Id="rId14" Type="http://schemas.openxmlformats.org/officeDocument/2006/relationships/hyperlink" Target="http://scanmail.trustwave.com/?c=15517&amp;d=n-Pt30Q_1s0sS-UVCBC1jjPO1UOcN6tGl0AymXQ21g&amp;u=http%3a%2f%2fwww%2epapapa%2eco%2enz%2f" TargetMode="External"/><Relationship Id="rId22" Type="http://schemas.openxmlformats.org/officeDocument/2006/relationships/hyperlink" Target="http://scanmail.trustwave.com/?c=15517&amp;d=n-Pt30Q_1s0sS-UVCBC1jjPO1UOcN6tGl0NlziZgjQ&amp;u=http%3a%2f%2fplink%2eco%2enz%2f%3ftip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aorimaps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4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B066-2ECB-4692-AC7C-4663E9B1A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NZS 8134:2021 Ngā </a:t>
            </a:r>
            <a:r>
              <a:rPr lang="en-NZ" dirty="0" err="1"/>
              <a:t>paerewa</a:t>
            </a:r>
            <a:r>
              <a:rPr lang="en-NZ" dirty="0"/>
              <a:t> Health and disability services standard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28DD0-70FE-47B1-B944-4DD05A7D7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758" y="3383555"/>
            <a:ext cx="9949300" cy="1222849"/>
          </a:xfrm>
        </p:spPr>
        <p:txBody>
          <a:bodyPr/>
          <a:lstStyle/>
          <a:p>
            <a:r>
              <a:rPr lang="en-NZ" dirty="0"/>
              <a:t>Te </a:t>
            </a:r>
            <a:r>
              <a:rPr lang="en-NZ" dirty="0" err="1"/>
              <a:t>Tiriti</a:t>
            </a:r>
            <a:r>
              <a:rPr lang="en-NZ" dirty="0"/>
              <a:t> o Waitangi related criteria </a:t>
            </a:r>
          </a:p>
          <a:p>
            <a:r>
              <a:rPr lang="en-NZ" i="1" dirty="0"/>
              <a:t>for auditors</a:t>
            </a:r>
          </a:p>
          <a:p>
            <a:r>
              <a:rPr lang="en-NZ" dirty="0"/>
              <a:t>Thank you for attending this session. We will start at 1:35pm</a:t>
            </a:r>
          </a:p>
          <a:p>
            <a:endParaRPr lang="en-NZ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C212DD-B4CE-40D5-91A3-8E4D46E16D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57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41B4-ADEB-4284-BE6B-6E61E3C7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2021 standard is also outcome-focussed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0E00-CBAE-4B46-8110-388EF7C2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0D265-D31D-4B50-8F0E-9C96F6E1F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84" y="1825625"/>
            <a:ext cx="9975173" cy="405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34C2A0-E521-4E42-B825-68EC877B2EFE}"/>
              </a:ext>
            </a:extLst>
          </p:cNvPr>
          <p:cNvSpPr txBox="1">
            <a:spLocks/>
          </p:cNvSpPr>
          <p:nvPr/>
        </p:nvSpPr>
        <p:spPr>
          <a:xfrm>
            <a:off x="5949008" y="1312720"/>
            <a:ext cx="2725653" cy="2542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853F"/>
                </a:solidFill>
              </a:rPr>
              <a:t>NPHDSS 8134:2021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7AE28E8-2BD5-4558-A243-E8ECA207EC18}"/>
                  </a:ext>
                </a:extLst>
              </p14:cNvPr>
              <p14:cNvContentPartPr/>
              <p14:nvPr/>
            </p14:nvContentPartPr>
            <p14:xfrm>
              <a:off x="1694835" y="3626878"/>
              <a:ext cx="7850880" cy="117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7AE28E8-2BD5-4558-A243-E8ECA207E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195" y="3519238"/>
                <a:ext cx="79585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2E0212-73EF-457A-8AD6-C9FA68F541CE}"/>
                  </a:ext>
                </a:extLst>
              </p14:cNvPr>
              <p14:cNvContentPartPr/>
              <p14:nvPr/>
            </p14:nvContentPartPr>
            <p14:xfrm>
              <a:off x="1672515" y="3908758"/>
              <a:ext cx="8015040" cy="9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2E0212-73EF-457A-8AD6-C9FA68F541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8515" y="3801118"/>
                <a:ext cx="81226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89FB66-BCCA-4461-B61F-68375435EC9F}"/>
                  </a:ext>
                </a:extLst>
              </p14:cNvPr>
              <p14:cNvContentPartPr/>
              <p14:nvPr/>
            </p14:nvContentPartPr>
            <p14:xfrm>
              <a:off x="1759275" y="4260118"/>
              <a:ext cx="18360" cy="24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89FB66-BCCA-4461-B61F-68375435EC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5275" y="4152478"/>
                <a:ext cx="1260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D87752-12E8-476F-A93A-5A61DB0C6120}"/>
                  </a:ext>
                </a:extLst>
              </p14:cNvPr>
              <p14:cNvContentPartPr/>
              <p14:nvPr/>
            </p14:nvContentPartPr>
            <p14:xfrm>
              <a:off x="1747755" y="4230598"/>
              <a:ext cx="6252480" cy="115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D87752-12E8-476F-A93A-5A61DB0C61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4115" y="4122958"/>
                <a:ext cx="63601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C191B90-8E80-4966-A72E-13D09689681A}"/>
                  </a:ext>
                </a:extLst>
              </p14:cNvPr>
              <p14:cNvContentPartPr/>
              <p14:nvPr/>
            </p14:nvContentPartPr>
            <p14:xfrm>
              <a:off x="1254555" y="4424278"/>
              <a:ext cx="9343800" cy="167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C191B90-8E80-4966-A72E-13D0968968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5915" y="4415278"/>
                <a:ext cx="9361440" cy="16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7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281E3-B911-4F4F-B1E4-89A08746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735" y="327595"/>
            <a:ext cx="4879164" cy="555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EFFBD4-23C4-405D-BBB7-2567BAE70DC6}"/>
              </a:ext>
            </a:extLst>
          </p:cNvPr>
          <p:cNvSpPr txBox="1">
            <a:spLocks/>
          </p:cNvSpPr>
          <p:nvPr/>
        </p:nvSpPr>
        <p:spPr>
          <a:xfrm>
            <a:off x="600828" y="1907163"/>
            <a:ext cx="4685907" cy="3043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>
                <a:solidFill>
                  <a:srgbClr val="00853F"/>
                </a:solidFill>
              </a:rPr>
              <a:t>Continue to use your judgement to determine the intent of the criterion is being followed. </a:t>
            </a:r>
          </a:p>
          <a:p>
            <a:r>
              <a:rPr lang="en-NZ" sz="2400" dirty="0">
                <a:solidFill>
                  <a:srgbClr val="00853F"/>
                </a:solidFill>
              </a:rPr>
              <a:t>Your decision-making should continue to be underpinned by the auditing principles. 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24500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6880-A393-4BC0-A9EB-DDE854B9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68" y="1138125"/>
            <a:ext cx="10515600" cy="1074060"/>
          </a:xfrm>
        </p:spPr>
        <p:txBody>
          <a:bodyPr>
            <a:normAutofit fontScale="90000"/>
          </a:bodyPr>
          <a:lstStyle/>
          <a:p>
            <a:r>
              <a:rPr lang="en-NZ" sz="2800" dirty="0">
                <a:solidFill>
                  <a:srgbClr val="00853F"/>
                </a:solidFill>
              </a:rPr>
              <a:t>If you need further direction, there are a number of places you can go to determine the intent</a:t>
            </a:r>
            <a:br>
              <a:rPr lang="en-NZ" sz="2800" dirty="0">
                <a:solidFill>
                  <a:srgbClr val="00853F"/>
                </a:solidFill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3CCE-DD9C-4D96-B98E-4BA3961F8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753" y="2541162"/>
            <a:ext cx="9371029" cy="3326237"/>
          </a:xfrm>
        </p:spPr>
        <p:txBody>
          <a:bodyPr/>
          <a:lstStyle/>
          <a:p>
            <a:r>
              <a:rPr lang="en-US" dirty="0"/>
              <a:t>Sector guidance</a:t>
            </a:r>
          </a:p>
          <a:p>
            <a:r>
              <a:rPr lang="en-US" dirty="0"/>
              <a:t>Tripart outcome statements</a:t>
            </a:r>
          </a:p>
          <a:p>
            <a:r>
              <a:rPr lang="en-US" dirty="0"/>
              <a:t>Ministry of Health action plans and strategies</a:t>
            </a:r>
          </a:p>
          <a:p>
            <a:pPr lvl="1"/>
            <a:r>
              <a:rPr lang="en-US" dirty="0">
                <a:hlinkClick r:id="rId2"/>
              </a:rPr>
              <a:t>He Korowai Oranga: New Zealand’s Māori Health Strategy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Whakamaua: Māori Health Action Plan 2020-2025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Whāia te Ao Mārama 2018to 2022: the Māori Disability Action Plan </a:t>
            </a:r>
            <a:endParaRPr lang="en-US" dirty="0"/>
          </a:p>
          <a:p>
            <a:r>
              <a:rPr lang="en-US" dirty="0"/>
              <a:t>DHB strategies, guidelines and action plans…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817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B8F7-AEFA-4246-8F29-C35E9BFF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Let’s look at 1.1 Pae Ora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79CD-B566-4DBC-905A-D2F06067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316E4-1BA3-4649-B6E4-19C350F4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20" y="1190286"/>
            <a:ext cx="5393244" cy="490979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0E54A-E4CF-46CF-B440-FC1E9C70D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299" y="1210674"/>
            <a:ext cx="5393242" cy="48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9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E6DB-FA48-43D4-9853-9D7EC347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do we do determine compliance for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EC997-AA62-48E8-AD0A-2141DF3B1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20" y="1190286"/>
            <a:ext cx="5393244" cy="490979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87B6F-49F7-4D3F-B41A-7373A469E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299" y="1210674"/>
            <a:ext cx="5393242" cy="48915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39853BE-46B3-4AF4-8EA5-0A6A51D12404}"/>
              </a:ext>
            </a:extLst>
          </p:cNvPr>
          <p:cNvSpPr/>
          <p:nvPr/>
        </p:nvSpPr>
        <p:spPr>
          <a:xfrm>
            <a:off x="6496061" y="3531457"/>
            <a:ext cx="5230884" cy="673488"/>
          </a:xfrm>
          <a:custGeom>
            <a:avLst/>
            <a:gdLst>
              <a:gd name="connsiteX0" fmla="*/ 0 w 5230884"/>
              <a:gd name="connsiteY0" fmla="*/ 336744 h 673488"/>
              <a:gd name="connsiteX1" fmla="*/ 2615442 w 5230884"/>
              <a:gd name="connsiteY1" fmla="*/ 0 h 673488"/>
              <a:gd name="connsiteX2" fmla="*/ 5230884 w 5230884"/>
              <a:gd name="connsiteY2" fmla="*/ 336744 h 673488"/>
              <a:gd name="connsiteX3" fmla="*/ 2615442 w 5230884"/>
              <a:gd name="connsiteY3" fmla="*/ 673488 h 673488"/>
              <a:gd name="connsiteX4" fmla="*/ 0 w 5230884"/>
              <a:gd name="connsiteY4" fmla="*/ 336744 h 67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0884" h="673488" extrusionOk="0">
                <a:moveTo>
                  <a:pt x="0" y="336744"/>
                </a:moveTo>
                <a:cubicBezTo>
                  <a:pt x="-16479" y="176931"/>
                  <a:pt x="1334754" y="-143024"/>
                  <a:pt x="2615442" y="0"/>
                </a:cubicBezTo>
                <a:cubicBezTo>
                  <a:pt x="4071498" y="16501"/>
                  <a:pt x="5237462" y="145899"/>
                  <a:pt x="5230884" y="336744"/>
                </a:cubicBezTo>
                <a:cubicBezTo>
                  <a:pt x="5241322" y="470474"/>
                  <a:pt x="4205334" y="798334"/>
                  <a:pt x="2615442" y="673488"/>
                </a:cubicBezTo>
                <a:cubicBezTo>
                  <a:pt x="1168555" y="689433"/>
                  <a:pt x="-10747" y="512160"/>
                  <a:pt x="0" y="33674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4ADA9FA-9B26-41B7-9832-3678E729BFA2}"/>
                  </a:ext>
                </a:extLst>
              </p14:cNvPr>
              <p14:cNvContentPartPr/>
              <p14:nvPr/>
            </p14:nvContentPartPr>
            <p14:xfrm>
              <a:off x="9551424" y="4423198"/>
              <a:ext cx="1956960" cy="39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4ADA9FA-9B26-41B7-9832-3678E729BF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97784" y="4315198"/>
                <a:ext cx="20646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70B6006-0A62-4E49-A208-BD5828938DF8}"/>
                  </a:ext>
                </a:extLst>
              </p14:cNvPr>
              <p14:cNvContentPartPr/>
              <p14:nvPr/>
            </p14:nvContentPartPr>
            <p14:xfrm>
              <a:off x="6897504" y="4643878"/>
              <a:ext cx="404640" cy="5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70B6006-0A62-4E49-A208-BD582893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43504" y="4535878"/>
                <a:ext cx="5122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2E4F0BD-561D-45A4-80A2-D87D65C98535}"/>
                  </a:ext>
                </a:extLst>
              </p14:cNvPr>
              <p14:cNvContentPartPr/>
              <p14:nvPr/>
            </p14:nvContentPartPr>
            <p14:xfrm>
              <a:off x="8267304" y="5671317"/>
              <a:ext cx="2573280" cy="45719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2E4F0BD-561D-45A4-80A2-D87D65C985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8224" y="5652237"/>
                <a:ext cx="2610720" cy="83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C834C6-E08B-4113-B24C-BAC8EC7CFFAA}"/>
                  </a:ext>
                </a:extLst>
              </p14:cNvPr>
              <p14:cNvContentPartPr/>
              <p14:nvPr/>
            </p14:nvContentPartPr>
            <p14:xfrm>
              <a:off x="10105104" y="5309518"/>
              <a:ext cx="715680" cy="7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C834C6-E08B-4113-B24C-BAC8EC7CFF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1464" y="5201518"/>
                <a:ext cx="8233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964FD34-AB5C-45D5-9729-586944A092E2}"/>
                  </a:ext>
                </a:extLst>
              </p14:cNvPr>
              <p14:cNvContentPartPr/>
              <p14:nvPr/>
            </p14:nvContentPartPr>
            <p14:xfrm>
              <a:off x="8295384" y="4939438"/>
              <a:ext cx="2633760" cy="6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964FD34-AB5C-45D5-9729-586944A092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76304" y="4920358"/>
                <a:ext cx="2671560" cy="1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41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57AE-02FA-4C37-8797-EB0A2386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777"/>
            <a:ext cx="10515600" cy="1074060"/>
          </a:xfrm>
        </p:spPr>
        <p:txBody>
          <a:bodyPr/>
          <a:lstStyle/>
          <a:p>
            <a:r>
              <a:rPr lang="en-NZ" dirty="0"/>
              <a:t>The answers are (largely) in the Sector Guidance on the Ministry’s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A20F-0F3D-4D8D-88A3-5AEC31FAB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52" y="1630837"/>
            <a:ext cx="6627796" cy="4058340"/>
          </a:xfrm>
        </p:spPr>
        <p:txBody>
          <a:bodyPr/>
          <a:lstStyle/>
          <a:p>
            <a:r>
              <a:rPr lang="en-NZ" sz="2000" dirty="0"/>
              <a:t>With active links to frameworks and research to help guide providers and, by extension, what you should be looking for as </a:t>
            </a:r>
            <a:r>
              <a:rPr lang="en-NZ" sz="2000" dirty="0" err="1"/>
              <a:t>anauditor</a:t>
            </a:r>
            <a:r>
              <a:rPr lang="en-NZ" sz="2000" dirty="0"/>
              <a:t>.</a:t>
            </a:r>
          </a:p>
          <a:p>
            <a:r>
              <a:rPr lang="en-NZ" sz="2000" dirty="0"/>
              <a:t>This will be updated regularly to reflect the latest guidance and research in this space. </a:t>
            </a:r>
          </a:p>
          <a:p>
            <a:r>
              <a:rPr lang="en-NZ" sz="1600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https://www.health.govt.nz/our-work/regulation-health-and-disability-system/certification-health-care-services/services-standards/nga-paerewa-health-and-disability-services-standard/sector-guidance-nga-paerewa-health-and-disability-services-standard-nzs-81342021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C874E-F51F-4FEB-B3F4-0084143B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30837"/>
            <a:ext cx="3320380" cy="42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3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ED03-6E39-4F1A-B086-6AD27CF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564"/>
            <a:ext cx="10515600" cy="1074060"/>
          </a:xfrm>
        </p:spPr>
        <p:txBody>
          <a:bodyPr/>
          <a:lstStyle/>
          <a:p>
            <a:r>
              <a:rPr lang="en-NZ" dirty="0"/>
              <a:t>Within 1.1 Pae Ora – Ngā </a:t>
            </a:r>
            <a:r>
              <a:rPr lang="en-NZ" dirty="0" err="1"/>
              <a:t>paereru</a:t>
            </a:r>
            <a:r>
              <a:rPr lang="en-NZ" dirty="0"/>
              <a:t> Criteria 1.1.3 is new to HDSS users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742158-F017-43E0-BE49-498A05FC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111" y="4305197"/>
            <a:ext cx="8861981" cy="1341460"/>
          </a:xfrm>
          <a:solidFill>
            <a:srgbClr val="FFF0C1"/>
          </a:solidFill>
          <a:ln w="12700">
            <a:solidFill>
              <a:srgbClr val="FFC000"/>
            </a:solidFill>
            <a:prstDash val="lgDash"/>
          </a:ln>
        </p:spPr>
        <p:txBody>
          <a:bodyPr/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/>
              <a:t>What are some examples of what you might look for?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1BDA24-992A-4088-B3D3-CD68F9F6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98" y="2448169"/>
            <a:ext cx="9124950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0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FE6E-241D-482A-B2E0-455FB3C1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Other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79E1E-9DEA-4B73-88EA-E51612BA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535"/>
            <a:ext cx="10515600" cy="4774408"/>
          </a:xfrm>
        </p:spPr>
        <p:txBody>
          <a:bodyPr/>
          <a:lstStyle/>
          <a:p>
            <a:r>
              <a:rPr lang="en-NZ" sz="2400" dirty="0"/>
              <a:t>Establishing and maintaining links with Māori stakeholders when developing new services</a:t>
            </a:r>
          </a:p>
          <a:p>
            <a:r>
              <a:rPr lang="en-NZ" sz="2400" dirty="0"/>
              <a:t>Demonstrating consultation with iwi, hapū, whānau and Māori communities who have links with the service</a:t>
            </a:r>
          </a:p>
          <a:p>
            <a:r>
              <a:rPr lang="en-NZ" sz="2400" dirty="0"/>
              <a:t>Evaluating recommendations and the level of satisfaction with service delivery by Māori users</a:t>
            </a:r>
          </a:p>
          <a:p>
            <a:r>
              <a:rPr lang="en-NZ" sz="2400" dirty="0"/>
              <a:t>Evidence of initiatives undertaken directed by Māori research </a:t>
            </a:r>
          </a:p>
          <a:p>
            <a:pPr marL="457200" lvl="1" indent="0">
              <a:buNone/>
            </a:pPr>
            <a:r>
              <a:rPr lang="en-NZ" sz="2000" dirty="0" err="1">
                <a:highlight>
                  <a:srgbClr val="FFFF00"/>
                </a:highlight>
              </a:rPr>
              <a:t>eg</a:t>
            </a:r>
            <a:r>
              <a:rPr lang="en-NZ" sz="2000" b="1" dirty="0">
                <a:highlight>
                  <a:srgbClr val="FFFF00"/>
                </a:highlight>
              </a:rPr>
              <a:t> Te Rau</a:t>
            </a:r>
            <a:r>
              <a:rPr lang="en-NZ" sz="2000" dirty="0">
                <a:highlight>
                  <a:srgbClr val="FFFF00"/>
                </a:highlight>
              </a:rPr>
              <a:t> </a:t>
            </a:r>
            <a:r>
              <a:rPr lang="en-NZ" sz="2000" b="1" dirty="0">
                <a:highlight>
                  <a:srgbClr val="FFFF00"/>
                </a:highlight>
              </a:rPr>
              <a:t>Ora</a:t>
            </a:r>
            <a:r>
              <a:rPr lang="en-NZ" sz="2000" dirty="0">
                <a:highlight>
                  <a:srgbClr val="FFFF00"/>
                </a:highlight>
              </a:rPr>
              <a:t>: </a:t>
            </a:r>
            <a:r>
              <a:rPr lang="en-NZ" sz="2000" dirty="0">
                <a:highlight>
                  <a:srgbClr val="FFFF00"/>
                </a:highlight>
                <a:hlinkClick r:id="rId2"/>
              </a:rPr>
              <a:t>How to Increase the Māori Health Workforce</a:t>
            </a:r>
            <a:endParaRPr lang="en-NZ" sz="2000" dirty="0">
              <a:highlight>
                <a:srgbClr val="FFFF00"/>
              </a:highlight>
            </a:endParaRPr>
          </a:p>
          <a:p>
            <a:r>
              <a:rPr lang="en-NZ" sz="2400" dirty="0"/>
              <a:t>Recruitment process and competencies align with and reflect </a:t>
            </a:r>
            <a:r>
              <a:rPr lang="en-NZ" sz="2400" dirty="0">
                <a:hlinkClick r:id="rId3"/>
              </a:rPr>
              <a:t>Te </a:t>
            </a:r>
            <a:r>
              <a:rPr lang="en-NZ" sz="2400" dirty="0" err="1">
                <a:hlinkClick r:id="rId3"/>
              </a:rPr>
              <a:t>Arawhiti’s</a:t>
            </a:r>
            <a:r>
              <a:rPr lang="en-NZ" sz="2400" dirty="0">
                <a:hlinkClick r:id="rId3"/>
              </a:rPr>
              <a:t> capability framework</a:t>
            </a:r>
            <a:endParaRPr lang="en-NZ" sz="2400" dirty="0"/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4338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96E7-70A8-4FD2-887A-B016A63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644" y="1715943"/>
            <a:ext cx="3432464" cy="2596283"/>
          </a:xfrm>
        </p:spPr>
        <p:txBody>
          <a:bodyPr>
            <a:normAutofit fontScale="90000"/>
          </a:bodyPr>
          <a:lstStyle/>
          <a:p>
            <a:r>
              <a:rPr lang="en-NZ" b="0" dirty="0"/>
              <a:t>Te </a:t>
            </a:r>
            <a:r>
              <a:rPr lang="en-NZ" b="0" dirty="0" err="1"/>
              <a:t>Arawhiti</a:t>
            </a:r>
            <a:r>
              <a:rPr lang="en-NZ" b="0" dirty="0"/>
              <a:t> The Office for Māori Crown Relations’ capability framework also provides good steps that an organisation can be adapted and used by service providers to recruit and retain Māori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E2AD6-4E74-4509-B5BC-9E50C129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4" y="414582"/>
            <a:ext cx="7838208" cy="539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337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0E2AD6-4E74-4509-B5BC-9E50C129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4" y="414582"/>
            <a:ext cx="7838208" cy="539252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024AB3-3276-447B-9223-5C72B834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768" y="1753651"/>
            <a:ext cx="7439025" cy="2124075"/>
          </a:xfrm>
          <a:prstGeom prst="rect">
            <a:avLst/>
          </a:prstGeom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81340872">
                  <a:custGeom>
                    <a:avLst/>
                    <a:gdLst>
                      <a:gd name="connsiteX0" fmla="*/ 0 w 7439025"/>
                      <a:gd name="connsiteY0" fmla="*/ 0 h 2124075"/>
                      <a:gd name="connsiteX1" fmla="*/ 721013 w 7439025"/>
                      <a:gd name="connsiteY1" fmla="*/ 0 h 2124075"/>
                      <a:gd name="connsiteX2" fmla="*/ 1367636 w 7439025"/>
                      <a:gd name="connsiteY2" fmla="*/ 0 h 2124075"/>
                      <a:gd name="connsiteX3" fmla="*/ 2014259 w 7439025"/>
                      <a:gd name="connsiteY3" fmla="*/ 0 h 2124075"/>
                      <a:gd name="connsiteX4" fmla="*/ 2437711 w 7439025"/>
                      <a:gd name="connsiteY4" fmla="*/ 0 h 2124075"/>
                      <a:gd name="connsiteX5" fmla="*/ 2861163 w 7439025"/>
                      <a:gd name="connsiteY5" fmla="*/ 0 h 2124075"/>
                      <a:gd name="connsiteX6" fmla="*/ 3433396 w 7439025"/>
                      <a:gd name="connsiteY6" fmla="*/ 0 h 2124075"/>
                      <a:gd name="connsiteX7" fmla="*/ 4154409 w 7439025"/>
                      <a:gd name="connsiteY7" fmla="*/ 0 h 2124075"/>
                      <a:gd name="connsiteX8" fmla="*/ 4875423 w 7439025"/>
                      <a:gd name="connsiteY8" fmla="*/ 0 h 2124075"/>
                      <a:gd name="connsiteX9" fmla="*/ 5373265 w 7439025"/>
                      <a:gd name="connsiteY9" fmla="*/ 0 h 2124075"/>
                      <a:gd name="connsiteX10" fmla="*/ 6094278 w 7439025"/>
                      <a:gd name="connsiteY10" fmla="*/ 0 h 2124075"/>
                      <a:gd name="connsiteX11" fmla="*/ 6740901 w 7439025"/>
                      <a:gd name="connsiteY11" fmla="*/ 0 h 2124075"/>
                      <a:gd name="connsiteX12" fmla="*/ 7439025 w 7439025"/>
                      <a:gd name="connsiteY12" fmla="*/ 0 h 2124075"/>
                      <a:gd name="connsiteX13" fmla="*/ 7439025 w 7439025"/>
                      <a:gd name="connsiteY13" fmla="*/ 573500 h 2124075"/>
                      <a:gd name="connsiteX14" fmla="*/ 7439025 w 7439025"/>
                      <a:gd name="connsiteY14" fmla="*/ 1104519 h 2124075"/>
                      <a:gd name="connsiteX15" fmla="*/ 7439025 w 7439025"/>
                      <a:gd name="connsiteY15" fmla="*/ 1635538 h 2124075"/>
                      <a:gd name="connsiteX16" fmla="*/ 7439025 w 7439025"/>
                      <a:gd name="connsiteY16" fmla="*/ 2124075 h 2124075"/>
                      <a:gd name="connsiteX17" fmla="*/ 6941183 w 7439025"/>
                      <a:gd name="connsiteY17" fmla="*/ 2124075 h 2124075"/>
                      <a:gd name="connsiteX18" fmla="*/ 6443340 w 7439025"/>
                      <a:gd name="connsiteY18" fmla="*/ 2124075 h 2124075"/>
                      <a:gd name="connsiteX19" fmla="*/ 5945498 w 7439025"/>
                      <a:gd name="connsiteY19" fmla="*/ 2124075 h 2124075"/>
                      <a:gd name="connsiteX20" fmla="*/ 5596436 w 7439025"/>
                      <a:gd name="connsiteY20" fmla="*/ 2124075 h 2124075"/>
                      <a:gd name="connsiteX21" fmla="*/ 4875423 w 7439025"/>
                      <a:gd name="connsiteY21" fmla="*/ 2124075 h 2124075"/>
                      <a:gd name="connsiteX22" fmla="*/ 4228800 w 7439025"/>
                      <a:gd name="connsiteY22" fmla="*/ 2124075 h 2124075"/>
                      <a:gd name="connsiteX23" fmla="*/ 3879738 w 7439025"/>
                      <a:gd name="connsiteY23" fmla="*/ 2124075 h 2124075"/>
                      <a:gd name="connsiteX24" fmla="*/ 3158724 w 7439025"/>
                      <a:gd name="connsiteY24" fmla="*/ 2124075 h 2124075"/>
                      <a:gd name="connsiteX25" fmla="*/ 2735272 w 7439025"/>
                      <a:gd name="connsiteY25" fmla="*/ 2124075 h 2124075"/>
                      <a:gd name="connsiteX26" fmla="*/ 2163040 w 7439025"/>
                      <a:gd name="connsiteY26" fmla="*/ 2124075 h 2124075"/>
                      <a:gd name="connsiteX27" fmla="*/ 1813978 w 7439025"/>
                      <a:gd name="connsiteY27" fmla="*/ 2124075 h 2124075"/>
                      <a:gd name="connsiteX28" fmla="*/ 1092964 w 7439025"/>
                      <a:gd name="connsiteY28" fmla="*/ 2124075 h 2124075"/>
                      <a:gd name="connsiteX29" fmla="*/ 0 w 7439025"/>
                      <a:gd name="connsiteY29" fmla="*/ 2124075 h 2124075"/>
                      <a:gd name="connsiteX30" fmla="*/ 0 w 7439025"/>
                      <a:gd name="connsiteY30" fmla="*/ 1593056 h 2124075"/>
                      <a:gd name="connsiteX31" fmla="*/ 0 w 7439025"/>
                      <a:gd name="connsiteY31" fmla="*/ 1083278 h 2124075"/>
                      <a:gd name="connsiteX32" fmla="*/ 0 w 7439025"/>
                      <a:gd name="connsiteY32" fmla="*/ 552260 h 2124075"/>
                      <a:gd name="connsiteX33" fmla="*/ 0 w 7439025"/>
                      <a:gd name="connsiteY33" fmla="*/ 0 h 21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7439025" h="2124075" fill="none" extrusionOk="0">
                        <a:moveTo>
                          <a:pt x="0" y="0"/>
                        </a:moveTo>
                        <a:cubicBezTo>
                          <a:pt x="177950" y="-40647"/>
                          <a:pt x="520225" y="37525"/>
                          <a:pt x="721013" y="0"/>
                        </a:cubicBezTo>
                        <a:cubicBezTo>
                          <a:pt x="921801" y="-37525"/>
                          <a:pt x="1121647" y="58358"/>
                          <a:pt x="1367636" y="0"/>
                        </a:cubicBezTo>
                        <a:cubicBezTo>
                          <a:pt x="1613625" y="-58358"/>
                          <a:pt x="1691109" y="58473"/>
                          <a:pt x="2014259" y="0"/>
                        </a:cubicBezTo>
                        <a:cubicBezTo>
                          <a:pt x="2337409" y="-58473"/>
                          <a:pt x="2294433" y="10823"/>
                          <a:pt x="2437711" y="0"/>
                        </a:cubicBezTo>
                        <a:cubicBezTo>
                          <a:pt x="2580989" y="-10823"/>
                          <a:pt x="2717191" y="13005"/>
                          <a:pt x="2861163" y="0"/>
                        </a:cubicBezTo>
                        <a:cubicBezTo>
                          <a:pt x="3005135" y="-13005"/>
                          <a:pt x="3288314" y="57489"/>
                          <a:pt x="3433396" y="0"/>
                        </a:cubicBezTo>
                        <a:cubicBezTo>
                          <a:pt x="3578478" y="-57489"/>
                          <a:pt x="4000433" y="2349"/>
                          <a:pt x="4154409" y="0"/>
                        </a:cubicBezTo>
                        <a:cubicBezTo>
                          <a:pt x="4308385" y="-2349"/>
                          <a:pt x="4718584" y="60208"/>
                          <a:pt x="4875423" y="0"/>
                        </a:cubicBezTo>
                        <a:cubicBezTo>
                          <a:pt x="5032262" y="-60208"/>
                          <a:pt x="5250694" y="50303"/>
                          <a:pt x="5373265" y="0"/>
                        </a:cubicBezTo>
                        <a:cubicBezTo>
                          <a:pt x="5495836" y="-50303"/>
                          <a:pt x="5852660" y="23555"/>
                          <a:pt x="6094278" y="0"/>
                        </a:cubicBezTo>
                        <a:cubicBezTo>
                          <a:pt x="6335896" y="-23555"/>
                          <a:pt x="6436625" y="21786"/>
                          <a:pt x="6740901" y="0"/>
                        </a:cubicBezTo>
                        <a:cubicBezTo>
                          <a:pt x="7045177" y="-21786"/>
                          <a:pt x="7116741" y="31862"/>
                          <a:pt x="7439025" y="0"/>
                        </a:cubicBezTo>
                        <a:cubicBezTo>
                          <a:pt x="7441048" y="219929"/>
                          <a:pt x="7370505" y="454057"/>
                          <a:pt x="7439025" y="573500"/>
                        </a:cubicBezTo>
                        <a:cubicBezTo>
                          <a:pt x="7507545" y="692943"/>
                          <a:pt x="7385312" y="957572"/>
                          <a:pt x="7439025" y="1104519"/>
                        </a:cubicBezTo>
                        <a:cubicBezTo>
                          <a:pt x="7492738" y="1251466"/>
                          <a:pt x="7395674" y="1477454"/>
                          <a:pt x="7439025" y="1635538"/>
                        </a:cubicBezTo>
                        <a:cubicBezTo>
                          <a:pt x="7482376" y="1793622"/>
                          <a:pt x="7387729" y="1929877"/>
                          <a:pt x="7439025" y="2124075"/>
                        </a:cubicBezTo>
                        <a:cubicBezTo>
                          <a:pt x="7221260" y="2159130"/>
                          <a:pt x="7101578" y="2067374"/>
                          <a:pt x="6941183" y="2124075"/>
                        </a:cubicBezTo>
                        <a:cubicBezTo>
                          <a:pt x="6780788" y="2180776"/>
                          <a:pt x="6672972" y="2092008"/>
                          <a:pt x="6443340" y="2124075"/>
                        </a:cubicBezTo>
                        <a:cubicBezTo>
                          <a:pt x="6213708" y="2156142"/>
                          <a:pt x="6065331" y="2112820"/>
                          <a:pt x="5945498" y="2124075"/>
                        </a:cubicBezTo>
                        <a:cubicBezTo>
                          <a:pt x="5825665" y="2135330"/>
                          <a:pt x="5735911" y="2095351"/>
                          <a:pt x="5596436" y="2124075"/>
                        </a:cubicBezTo>
                        <a:cubicBezTo>
                          <a:pt x="5456961" y="2152799"/>
                          <a:pt x="5178730" y="2066127"/>
                          <a:pt x="4875423" y="2124075"/>
                        </a:cubicBezTo>
                        <a:cubicBezTo>
                          <a:pt x="4572116" y="2182023"/>
                          <a:pt x="4529853" y="2077642"/>
                          <a:pt x="4228800" y="2124075"/>
                        </a:cubicBezTo>
                        <a:cubicBezTo>
                          <a:pt x="3927747" y="2170508"/>
                          <a:pt x="4030248" y="2114400"/>
                          <a:pt x="3879738" y="2124075"/>
                        </a:cubicBezTo>
                        <a:cubicBezTo>
                          <a:pt x="3729228" y="2133750"/>
                          <a:pt x="3362447" y="2077226"/>
                          <a:pt x="3158724" y="2124075"/>
                        </a:cubicBezTo>
                        <a:cubicBezTo>
                          <a:pt x="2955001" y="2170924"/>
                          <a:pt x="2850948" y="2074570"/>
                          <a:pt x="2735272" y="2124075"/>
                        </a:cubicBezTo>
                        <a:cubicBezTo>
                          <a:pt x="2619596" y="2173580"/>
                          <a:pt x="2337760" y="2118754"/>
                          <a:pt x="2163040" y="2124075"/>
                        </a:cubicBezTo>
                        <a:cubicBezTo>
                          <a:pt x="1988320" y="2129396"/>
                          <a:pt x="1943138" y="2117902"/>
                          <a:pt x="1813978" y="2124075"/>
                        </a:cubicBezTo>
                        <a:cubicBezTo>
                          <a:pt x="1684818" y="2130248"/>
                          <a:pt x="1430940" y="2065952"/>
                          <a:pt x="1092964" y="2124075"/>
                        </a:cubicBezTo>
                        <a:cubicBezTo>
                          <a:pt x="754988" y="2182198"/>
                          <a:pt x="500790" y="2025793"/>
                          <a:pt x="0" y="2124075"/>
                        </a:cubicBezTo>
                        <a:cubicBezTo>
                          <a:pt x="-62072" y="1970895"/>
                          <a:pt x="35275" y="1825808"/>
                          <a:pt x="0" y="1593056"/>
                        </a:cubicBezTo>
                        <a:cubicBezTo>
                          <a:pt x="-35275" y="1360304"/>
                          <a:pt x="40982" y="1211597"/>
                          <a:pt x="0" y="1083278"/>
                        </a:cubicBezTo>
                        <a:cubicBezTo>
                          <a:pt x="-40982" y="954959"/>
                          <a:pt x="20668" y="704473"/>
                          <a:pt x="0" y="552260"/>
                        </a:cubicBezTo>
                        <a:cubicBezTo>
                          <a:pt x="-20668" y="400047"/>
                          <a:pt x="54471" y="138911"/>
                          <a:pt x="0" y="0"/>
                        </a:cubicBezTo>
                        <a:close/>
                      </a:path>
                      <a:path w="7439025" h="2124075" stroke="0" extrusionOk="0">
                        <a:moveTo>
                          <a:pt x="0" y="0"/>
                        </a:moveTo>
                        <a:cubicBezTo>
                          <a:pt x="198352" y="-31963"/>
                          <a:pt x="419910" y="61833"/>
                          <a:pt x="572233" y="0"/>
                        </a:cubicBezTo>
                        <a:cubicBezTo>
                          <a:pt x="724556" y="-61833"/>
                          <a:pt x="1019674" y="64329"/>
                          <a:pt x="1144465" y="0"/>
                        </a:cubicBezTo>
                        <a:cubicBezTo>
                          <a:pt x="1269256" y="-64329"/>
                          <a:pt x="1453604" y="41482"/>
                          <a:pt x="1716698" y="0"/>
                        </a:cubicBezTo>
                        <a:cubicBezTo>
                          <a:pt x="1979792" y="-41482"/>
                          <a:pt x="2195360" y="28016"/>
                          <a:pt x="2363321" y="0"/>
                        </a:cubicBezTo>
                        <a:cubicBezTo>
                          <a:pt x="2531282" y="-28016"/>
                          <a:pt x="2616003" y="40280"/>
                          <a:pt x="2786773" y="0"/>
                        </a:cubicBezTo>
                        <a:cubicBezTo>
                          <a:pt x="2957543" y="-40280"/>
                          <a:pt x="3256064" y="19469"/>
                          <a:pt x="3507786" y="0"/>
                        </a:cubicBezTo>
                        <a:cubicBezTo>
                          <a:pt x="3759508" y="-19469"/>
                          <a:pt x="4025038" y="69800"/>
                          <a:pt x="4154409" y="0"/>
                        </a:cubicBezTo>
                        <a:cubicBezTo>
                          <a:pt x="4283780" y="-69800"/>
                          <a:pt x="4460529" y="36339"/>
                          <a:pt x="4577862" y="0"/>
                        </a:cubicBezTo>
                        <a:cubicBezTo>
                          <a:pt x="4695195" y="-36339"/>
                          <a:pt x="4898881" y="33712"/>
                          <a:pt x="5150094" y="0"/>
                        </a:cubicBezTo>
                        <a:cubicBezTo>
                          <a:pt x="5401307" y="-33712"/>
                          <a:pt x="5399097" y="6811"/>
                          <a:pt x="5647937" y="0"/>
                        </a:cubicBezTo>
                        <a:cubicBezTo>
                          <a:pt x="5896777" y="-6811"/>
                          <a:pt x="5991252" y="16963"/>
                          <a:pt x="6220169" y="0"/>
                        </a:cubicBezTo>
                        <a:cubicBezTo>
                          <a:pt x="6449086" y="-16963"/>
                          <a:pt x="6508884" y="2625"/>
                          <a:pt x="6792402" y="0"/>
                        </a:cubicBezTo>
                        <a:cubicBezTo>
                          <a:pt x="7075920" y="-2625"/>
                          <a:pt x="7294325" y="36054"/>
                          <a:pt x="7439025" y="0"/>
                        </a:cubicBezTo>
                        <a:cubicBezTo>
                          <a:pt x="7472839" y="143866"/>
                          <a:pt x="7373522" y="279176"/>
                          <a:pt x="7439025" y="552260"/>
                        </a:cubicBezTo>
                        <a:cubicBezTo>
                          <a:pt x="7504528" y="825344"/>
                          <a:pt x="7372089" y="923457"/>
                          <a:pt x="7439025" y="1125760"/>
                        </a:cubicBezTo>
                        <a:cubicBezTo>
                          <a:pt x="7505961" y="1328063"/>
                          <a:pt x="7414530" y="1421030"/>
                          <a:pt x="7439025" y="1635538"/>
                        </a:cubicBezTo>
                        <a:cubicBezTo>
                          <a:pt x="7463520" y="1850046"/>
                          <a:pt x="7427751" y="1974572"/>
                          <a:pt x="7439025" y="2124075"/>
                        </a:cubicBezTo>
                        <a:cubicBezTo>
                          <a:pt x="7227752" y="2131600"/>
                          <a:pt x="6924830" y="2055956"/>
                          <a:pt x="6792402" y="2124075"/>
                        </a:cubicBezTo>
                        <a:cubicBezTo>
                          <a:pt x="6659974" y="2192194"/>
                          <a:pt x="6562965" y="2111420"/>
                          <a:pt x="6443340" y="2124075"/>
                        </a:cubicBezTo>
                        <a:cubicBezTo>
                          <a:pt x="6323715" y="2136730"/>
                          <a:pt x="6184095" y="2115030"/>
                          <a:pt x="6019888" y="2124075"/>
                        </a:cubicBezTo>
                        <a:cubicBezTo>
                          <a:pt x="5855681" y="2133120"/>
                          <a:pt x="5767193" y="2103862"/>
                          <a:pt x="5670826" y="2124075"/>
                        </a:cubicBezTo>
                        <a:cubicBezTo>
                          <a:pt x="5574459" y="2144288"/>
                          <a:pt x="5169063" y="2051777"/>
                          <a:pt x="4949813" y="2124075"/>
                        </a:cubicBezTo>
                        <a:cubicBezTo>
                          <a:pt x="4730563" y="2196373"/>
                          <a:pt x="4691380" y="2095764"/>
                          <a:pt x="4526361" y="2124075"/>
                        </a:cubicBezTo>
                        <a:cubicBezTo>
                          <a:pt x="4361342" y="2152386"/>
                          <a:pt x="4074858" y="2111475"/>
                          <a:pt x="3879738" y="2124075"/>
                        </a:cubicBezTo>
                        <a:cubicBezTo>
                          <a:pt x="3684618" y="2136675"/>
                          <a:pt x="3615160" y="2080342"/>
                          <a:pt x="3456285" y="2124075"/>
                        </a:cubicBezTo>
                        <a:cubicBezTo>
                          <a:pt x="3297410" y="2167808"/>
                          <a:pt x="2946799" y="2099371"/>
                          <a:pt x="2809663" y="2124075"/>
                        </a:cubicBezTo>
                        <a:cubicBezTo>
                          <a:pt x="2672527" y="2148779"/>
                          <a:pt x="2442792" y="2105891"/>
                          <a:pt x="2237430" y="2124075"/>
                        </a:cubicBezTo>
                        <a:cubicBezTo>
                          <a:pt x="2032068" y="2142259"/>
                          <a:pt x="1910083" y="2112775"/>
                          <a:pt x="1590807" y="2124075"/>
                        </a:cubicBezTo>
                        <a:cubicBezTo>
                          <a:pt x="1271531" y="2135375"/>
                          <a:pt x="1243452" y="2119549"/>
                          <a:pt x="1018574" y="2124075"/>
                        </a:cubicBezTo>
                        <a:cubicBezTo>
                          <a:pt x="793696" y="2128601"/>
                          <a:pt x="444204" y="2079966"/>
                          <a:pt x="0" y="2124075"/>
                        </a:cubicBezTo>
                        <a:cubicBezTo>
                          <a:pt x="-18599" y="1958756"/>
                          <a:pt x="63402" y="1745453"/>
                          <a:pt x="0" y="1550575"/>
                        </a:cubicBezTo>
                        <a:cubicBezTo>
                          <a:pt x="-63402" y="1355697"/>
                          <a:pt x="56989" y="1159603"/>
                          <a:pt x="0" y="977074"/>
                        </a:cubicBezTo>
                        <a:cubicBezTo>
                          <a:pt x="-56989" y="794545"/>
                          <a:pt x="17751" y="3286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06BBBC-70DC-43B7-8E7B-F47CB6AF3334}"/>
                  </a:ext>
                </a:extLst>
              </p14:cNvPr>
              <p14:cNvContentPartPr/>
              <p14:nvPr/>
            </p14:nvContentPartPr>
            <p14:xfrm>
              <a:off x="4745431" y="2195518"/>
              <a:ext cx="1116360" cy="69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06BBBC-70DC-43B7-8E7B-F47CB6AF33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1791" y="2087878"/>
                <a:ext cx="12240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B29200-BF13-47E0-AEE0-8A4A28E2465F}"/>
                  </a:ext>
                </a:extLst>
              </p14:cNvPr>
              <p14:cNvContentPartPr/>
              <p14:nvPr/>
            </p14:nvContentPartPr>
            <p14:xfrm>
              <a:off x="5083471" y="2566678"/>
              <a:ext cx="12240" cy="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B29200-BF13-47E0-AEE0-8A4A28E246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9831" y="2458678"/>
                <a:ext cx="119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89CAB62-C18F-49A9-A880-DE5511835DAE}"/>
                  </a:ext>
                </a:extLst>
              </p14:cNvPr>
              <p14:cNvContentPartPr/>
              <p14:nvPr/>
            </p14:nvContentPartPr>
            <p14:xfrm>
              <a:off x="4962511" y="2495038"/>
              <a:ext cx="1551960" cy="6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89CAB62-C18F-49A9-A880-DE551183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08871" y="2387038"/>
                <a:ext cx="1659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DCA51F-077B-482A-A5B2-972F07813752}"/>
                  </a:ext>
                </a:extLst>
              </p14:cNvPr>
              <p14:cNvContentPartPr/>
              <p14:nvPr/>
            </p14:nvContentPartPr>
            <p14:xfrm>
              <a:off x="5062951" y="2709598"/>
              <a:ext cx="5133600" cy="103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DCA51F-077B-482A-A5B2-972F078137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8951" y="2601598"/>
                <a:ext cx="524124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6C22BC-0393-4125-9136-4E60BFCFE1FD}"/>
                  </a:ext>
                </a:extLst>
              </p14:cNvPr>
              <p14:cNvContentPartPr/>
              <p14:nvPr/>
            </p14:nvContentPartPr>
            <p14:xfrm>
              <a:off x="4981231" y="2925238"/>
              <a:ext cx="3600" cy="16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6C22BC-0393-4125-9136-4E60BFCFE1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27231" y="2817238"/>
                <a:ext cx="1112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04FBFA-6A10-463C-AED0-514745E32BBB}"/>
                  </a:ext>
                </a:extLst>
              </p14:cNvPr>
              <p14:cNvContentPartPr/>
              <p14:nvPr/>
            </p14:nvContentPartPr>
            <p14:xfrm>
              <a:off x="4970431" y="2929558"/>
              <a:ext cx="2750040" cy="10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04FBFA-6A10-463C-AED0-514745E32B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16431" y="2821558"/>
                <a:ext cx="28576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A2867EC-637C-4D2E-A170-9D52A2C52D4B}"/>
                  </a:ext>
                </a:extLst>
              </p14:cNvPr>
              <p14:cNvContentPartPr/>
              <p14:nvPr/>
            </p14:nvContentPartPr>
            <p14:xfrm>
              <a:off x="5111911" y="3229438"/>
              <a:ext cx="6374880" cy="58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A2867EC-637C-4D2E-A170-9D52A2C52D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7911" y="3121438"/>
                <a:ext cx="64825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C5D114-CF27-456A-B1DD-43B2CE8E6387}"/>
                  </a:ext>
                </a:extLst>
              </p14:cNvPr>
              <p14:cNvContentPartPr/>
              <p14:nvPr/>
            </p14:nvContentPartPr>
            <p14:xfrm>
              <a:off x="5252311" y="3347878"/>
              <a:ext cx="4390200" cy="19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C5D114-CF27-456A-B1DD-43B2CE8E63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98311" y="3239878"/>
                <a:ext cx="44978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42F66E-B74F-4836-9C4A-249EB55BA57C}"/>
                  </a:ext>
                </a:extLst>
              </p14:cNvPr>
              <p14:cNvContentPartPr/>
              <p14:nvPr/>
            </p14:nvContentPartPr>
            <p14:xfrm>
              <a:off x="5061151" y="3653878"/>
              <a:ext cx="3918960" cy="119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42F66E-B74F-4836-9C4A-249EB55BA5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07511" y="3546238"/>
                <a:ext cx="40266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E30753B-2682-4FAE-B303-9A6262A8F6F8}"/>
                  </a:ext>
                </a:extLst>
              </p14:cNvPr>
              <p14:cNvContentPartPr/>
              <p14:nvPr/>
            </p14:nvContentPartPr>
            <p14:xfrm>
              <a:off x="543151" y="1523038"/>
              <a:ext cx="3334680" cy="1428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E30753B-2682-4FAE-B303-9A6262A8F6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151" y="1514038"/>
                <a:ext cx="3352320" cy="14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7D41216-AA28-4202-A5CC-0095CC097F89}"/>
                  </a:ext>
                </a:extLst>
              </p14:cNvPr>
              <p14:cNvContentPartPr/>
              <p14:nvPr/>
            </p14:nvContentPartPr>
            <p14:xfrm>
              <a:off x="3416311" y="2407558"/>
              <a:ext cx="127332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7D41216-AA28-4202-A5CC-0095CC097F8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07311" y="2398918"/>
                <a:ext cx="129096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10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0EA5-7102-487A-867B-841B6876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Manatū</a:t>
            </a:r>
            <a:r>
              <a:rPr lang="en-NZ" dirty="0"/>
              <a:t> Hauora Ministry of Health karakia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52FC-BD7A-4D37-8CBB-D3DF0165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4258" cy="4058340"/>
          </a:xfrm>
        </p:spPr>
        <p:txBody>
          <a:bodyPr/>
          <a:lstStyle/>
          <a:p>
            <a:pPr marL="0" indent="0">
              <a:buNone/>
            </a:pPr>
            <a:r>
              <a:rPr lang="en-NZ" sz="1800" dirty="0"/>
              <a:t>Whāia, </a:t>
            </a:r>
            <a:r>
              <a:rPr lang="en-NZ" sz="1800" dirty="0" err="1"/>
              <a:t>whāia</a:t>
            </a:r>
            <a:r>
              <a:rPr lang="en-NZ" sz="1800" dirty="0"/>
              <a:t>, </a:t>
            </a:r>
            <a:r>
              <a:rPr lang="en-NZ" sz="1800" dirty="0" err="1"/>
              <a:t>whāia</a:t>
            </a:r>
            <a:r>
              <a:rPr lang="en-NZ" sz="1800" dirty="0"/>
              <a:t>, </a:t>
            </a:r>
          </a:p>
          <a:p>
            <a:pPr marL="0" indent="0">
              <a:buNone/>
            </a:pPr>
            <a:r>
              <a:rPr lang="pt-BR" sz="1800" dirty="0"/>
              <a:t>Ngā uaratanga o te Manatū Hauora. </a:t>
            </a:r>
          </a:p>
          <a:p>
            <a:pPr marL="0" indent="0">
              <a:buNone/>
            </a:pPr>
            <a:r>
              <a:rPr lang="en-NZ" sz="1800" dirty="0"/>
              <a:t>Ko te </a:t>
            </a:r>
            <a:r>
              <a:rPr lang="en-NZ" sz="1800" dirty="0" err="1"/>
              <a:t>manaakitanga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Ko te </a:t>
            </a:r>
            <a:r>
              <a:rPr lang="en-NZ" sz="1800" dirty="0" err="1"/>
              <a:t>kaitiakitanga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Ko te </a:t>
            </a:r>
            <a:r>
              <a:rPr lang="en-NZ" sz="1800" dirty="0" err="1"/>
              <a:t>whakapono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Ko te </a:t>
            </a:r>
            <a:r>
              <a:rPr lang="en-NZ" sz="1800" dirty="0" err="1"/>
              <a:t>kōkiri</a:t>
            </a:r>
            <a:r>
              <a:rPr lang="en-NZ" sz="1800" dirty="0"/>
              <a:t> </a:t>
            </a:r>
            <a:r>
              <a:rPr lang="en-NZ" sz="1800" dirty="0" err="1"/>
              <a:t>ngātahi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Kia </a:t>
            </a:r>
            <a:r>
              <a:rPr lang="en-NZ" sz="1800" dirty="0" err="1"/>
              <a:t>tae</a:t>
            </a:r>
            <a:r>
              <a:rPr lang="en-NZ" sz="1800" dirty="0"/>
              <a:t> </a:t>
            </a:r>
            <a:r>
              <a:rPr lang="en-NZ" sz="1800" dirty="0" err="1"/>
              <a:t>atu</a:t>
            </a:r>
            <a:r>
              <a:rPr lang="en-NZ" sz="1800" dirty="0"/>
              <a:t> </a:t>
            </a:r>
            <a:r>
              <a:rPr lang="en-NZ" sz="1800" dirty="0" err="1"/>
              <a:t>tātou</a:t>
            </a:r>
            <a:r>
              <a:rPr lang="en-NZ" sz="1800" dirty="0"/>
              <a:t> </a:t>
            </a:r>
            <a:r>
              <a:rPr lang="en-NZ" sz="1800" dirty="0" err="1"/>
              <a:t>ki</a:t>
            </a:r>
            <a:r>
              <a:rPr lang="en-NZ" sz="1800" dirty="0"/>
              <a:t> pae tata, </a:t>
            </a:r>
            <a:r>
              <a:rPr lang="en-NZ" sz="1800" dirty="0" err="1"/>
              <a:t>ki</a:t>
            </a:r>
            <a:r>
              <a:rPr lang="en-NZ" sz="1800" dirty="0"/>
              <a:t> pae </a:t>
            </a:r>
            <a:r>
              <a:rPr lang="en-NZ" sz="1800" dirty="0" err="1"/>
              <a:t>tawhiti</a:t>
            </a:r>
            <a:r>
              <a:rPr lang="en-NZ" sz="1800" dirty="0"/>
              <a:t>, </a:t>
            </a:r>
            <a:r>
              <a:rPr lang="en-NZ" sz="1800" dirty="0" err="1"/>
              <a:t>ki</a:t>
            </a:r>
            <a:r>
              <a:rPr lang="en-NZ" sz="1800" dirty="0"/>
              <a:t> Pae Ora. </a:t>
            </a:r>
          </a:p>
          <a:p>
            <a:pPr marL="0" indent="0">
              <a:buNone/>
            </a:pPr>
            <a:r>
              <a:rPr lang="en-NZ" sz="1800" dirty="0"/>
              <a:t>Kia </a:t>
            </a:r>
            <a:r>
              <a:rPr lang="en-NZ" sz="1800" dirty="0" err="1"/>
              <a:t>tūturu</a:t>
            </a:r>
            <a:r>
              <a:rPr lang="en-NZ" sz="1800" dirty="0"/>
              <a:t> ka </a:t>
            </a:r>
            <a:r>
              <a:rPr lang="en-NZ" sz="1800" dirty="0" err="1"/>
              <a:t>whakamaua</a:t>
            </a:r>
            <a:r>
              <a:rPr lang="en-NZ" sz="1800" dirty="0"/>
              <a:t> </a:t>
            </a:r>
            <a:r>
              <a:rPr lang="en-NZ" sz="1800" dirty="0" err="1"/>
              <a:t>kia</a:t>
            </a:r>
            <a:r>
              <a:rPr lang="en-NZ" sz="1800" dirty="0"/>
              <a:t> </a:t>
            </a:r>
            <a:r>
              <a:rPr lang="en-NZ" sz="1800" dirty="0" err="1"/>
              <a:t>tīna</a:t>
            </a:r>
            <a:r>
              <a:rPr lang="en-NZ" sz="1800" dirty="0"/>
              <a:t>, </a:t>
            </a:r>
            <a:r>
              <a:rPr lang="en-NZ" sz="1800" dirty="0" err="1"/>
              <a:t>tīna</a:t>
            </a:r>
            <a:r>
              <a:rPr lang="en-NZ" sz="1800" dirty="0"/>
              <a:t>! </a:t>
            </a:r>
          </a:p>
          <a:p>
            <a:pPr marL="0" indent="0">
              <a:buNone/>
            </a:pPr>
            <a:r>
              <a:rPr lang="it-IT" sz="1800" dirty="0"/>
              <a:t>Haumi e, hui e! Tāiki ē! 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en-NZ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D99718-5F9A-44B1-9F58-D2E10D73A794}"/>
              </a:ext>
            </a:extLst>
          </p:cNvPr>
          <p:cNvSpPr/>
          <p:nvPr/>
        </p:nvSpPr>
        <p:spPr>
          <a:xfrm>
            <a:off x="6781015" y="1825625"/>
            <a:ext cx="4983637" cy="40583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Let us jointly pursue the values of the Ministry of Health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 take care of each other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 create an environment for our people to thrive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 work in good faith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And we move forward together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If we do this, we will lay hold of distant horizons and those near to us, and we will create a thriving future for all people </a:t>
            </a:r>
            <a:endParaRPr lang="en-N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5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0E2AD6-4E74-4509-B5BC-9E50C129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4" y="414582"/>
            <a:ext cx="7838208" cy="539252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D00FAC7-4303-4F5B-BA40-7A663568353C}"/>
                  </a:ext>
                </a:extLst>
              </p14:cNvPr>
              <p14:cNvContentPartPr/>
              <p14:nvPr/>
            </p14:nvContentPartPr>
            <p14:xfrm>
              <a:off x="450872" y="2481651"/>
              <a:ext cx="2559359" cy="10740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D00FAC7-4303-4F5B-BA40-7A66356835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872" y="2472653"/>
                <a:ext cx="2577000" cy="1091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B29200-BF13-47E0-AEE0-8A4A28E2465F}"/>
                  </a:ext>
                </a:extLst>
              </p14:cNvPr>
              <p14:cNvContentPartPr/>
              <p14:nvPr/>
            </p14:nvContentPartPr>
            <p14:xfrm>
              <a:off x="5083471" y="2566678"/>
              <a:ext cx="12240" cy="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B29200-BF13-47E0-AEE0-8A4A28E246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7835" y="2458678"/>
                <a:ext cx="123142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6C22BC-0393-4125-9136-4E60BFCFE1FD}"/>
                  </a:ext>
                </a:extLst>
              </p14:cNvPr>
              <p14:cNvContentPartPr/>
              <p14:nvPr/>
            </p14:nvContentPartPr>
            <p14:xfrm>
              <a:off x="4981231" y="2925238"/>
              <a:ext cx="3600" cy="16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6C22BC-0393-4125-9136-4E60BFCFE1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27231" y="2817238"/>
                <a:ext cx="111240" cy="2325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A115F93-8F9D-41E3-BE87-E2D89AFC96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7216" y="2823200"/>
            <a:ext cx="7953375" cy="15144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22779-F6C2-487A-AB7F-44C1769EDDE7}"/>
                  </a:ext>
                </a:extLst>
              </p14:cNvPr>
              <p14:cNvContentPartPr/>
              <p14:nvPr/>
            </p14:nvContentPartPr>
            <p14:xfrm>
              <a:off x="2823391" y="2911918"/>
              <a:ext cx="704160" cy="5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22779-F6C2-487A-AB7F-44C1769EDD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69391" y="2803918"/>
                <a:ext cx="8118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1A9B49-F438-4CC5-BBCD-5BADFBC2540D}"/>
                  </a:ext>
                </a:extLst>
              </p14:cNvPr>
              <p14:cNvContentPartPr/>
              <p14:nvPr/>
            </p14:nvContentPartPr>
            <p14:xfrm>
              <a:off x="2974591" y="3143038"/>
              <a:ext cx="1924560" cy="7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1A9B49-F438-4CC5-BBCD-5BADFBC254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0591" y="3035038"/>
                <a:ext cx="20322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C8D3F5-19C8-4289-BD70-C4D5002A4EDB}"/>
                  </a:ext>
                </a:extLst>
              </p14:cNvPr>
              <p14:cNvContentPartPr/>
              <p14:nvPr/>
            </p14:nvContentPartPr>
            <p14:xfrm>
              <a:off x="3010231" y="3321238"/>
              <a:ext cx="2167200" cy="19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C8D3F5-19C8-4289-BD70-C4D5002A4E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56591" y="3213598"/>
                <a:ext cx="22748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868F07-8784-40D0-A6A8-AE003AE84C1F}"/>
                  </a:ext>
                </a:extLst>
              </p14:cNvPr>
              <p14:cNvContentPartPr/>
              <p14:nvPr/>
            </p14:nvContentPartPr>
            <p14:xfrm>
              <a:off x="2987191" y="3580438"/>
              <a:ext cx="7544880" cy="173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868F07-8784-40D0-A6A8-AE003AE84C1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33191" y="3472798"/>
                <a:ext cx="76525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AA27AB6-7CCB-4B89-BCBC-2BDBD2B06C56}"/>
                  </a:ext>
                </a:extLst>
              </p14:cNvPr>
              <p14:cNvContentPartPr/>
              <p14:nvPr/>
            </p14:nvContentPartPr>
            <p14:xfrm>
              <a:off x="3360151" y="3827758"/>
              <a:ext cx="7030440" cy="127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AA27AB6-7CCB-4B89-BCBC-2BDBD2B06C5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06511" y="3719758"/>
                <a:ext cx="71380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7380AD7-F308-447D-9A05-4546B4840FCE}"/>
                  </a:ext>
                </a:extLst>
              </p14:cNvPr>
              <p14:cNvContentPartPr/>
              <p14:nvPr/>
            </p14:nvContentPartPr>
            <p14:xfrm>
              <a:off x="3455191" y="4152478"/>
              <a:ext cx="5450400" cy="55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380AD7-F308-447D-9A05-4546B4840FC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01191" y="4044478"/>
                <a:ext cx="55580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F301307-554D-422B-888E-5BE1CC86B9AB}"/>
                  </a:ext>
                </a:extLst>
              </p14:cNvPr>
              <p14:cNvContentPartPr/>
              <p14:nvPr/>
            </p14:nvContentPartPr>
            <p14:xfrm>
              <a:off x="1485991" y="3541918"/>
              <a:ext cx="1145880" cy="571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F301307-554D-422B-888E-5BE1CC86B9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76991" y="3533278"/>
                <a:ext cx="1163520" cy="5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98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368E-9CFC-4A63-852C-AF661A19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2.3 </a:t>
            </a:r>
            <a:r>
              <a:rPr lang="en-NZ" dirty="0" err="1"/>
              <a:t>Whakahaerenga</a:t>
            </a:r>
            <a:r>
              <a:rPr lang="en-NZ" dirty="0"/>
              <a:t> </a:t>
            </a:r>
            <a:r>
              <a:rPr lang="en-NZ" dirty="0" err="1"/>
              <a:t>ratonga</a:t>
            </a:r>
            <a:r>
              <a:rPr lang="en-NZ" dirty="0"/>
              <a:t> Service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A9D6-63EB-48F6-9D2E-A0C4D07A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1999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2.3.6 Service providers shall establish environments that encourage collecting and sharing of high-quality Māori health information.</a:t>
            </a:r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B7958A-7B8D-4DF5-A33C-E4A4F3015378}"/>
              </a:ext>
            </a:extLst>
          </p:cNvPr>
          <p:cNvSpPr txBox="1">
            <a:spLocks/>
          </p:cNvSpPr>
          <p:nvPr/>
        </p:nvSpPr>
        <p:spPr>
          <a:xfrm>
            <a:off x="9174468" y="3379458"/>
            <a:ext cx="2725653" cy="2436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853F"/>
                </a:solidFill>
              </a:rPr>
              <a:t>The sector guidance provides good direction on what to look for</a:t>
            </a:r>
            <a:endParaRPr lang="en-NZ" sz="2000" dirty="0">
              <a:solidFill>
                <a:srgbClr val="00853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B09C4B-1046-46B7-A579-15D5C4190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7" y="3111290"/>
            <a:ext cx="828675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660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368E-9CFC-4A63-852C-AF661A19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318262" cy="2095269"/>
          </a:xfrm>
        </p:spPr>
        <p:txBody>
          <a:bodyPr/>
          <a:lstStyle/>
          <a:p>
            <a:r>
              <a:rPr lang="en-NZ" dirty="0"/>
              <a:t>Context and intent can also be gleaned from the tripart outcome statements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99E1B-B467-4699-A573-DE881B851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39" y="365126"/>
            <a:ext cx="5504959" cy="55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74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368E-9CFC-4A63-852C-AF661A19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2.3 </a:t>
            </a:r>
            <a:r>
              <a:rPr lang="en-NZ" dirty="0" err="1"/>
              <a:t>Whakahaerenga</a:t>
            </a:r>
            <a:r>
              <a:rPr lang="en-NZ" dirty="0"/>
              <a:t> </a:t>
            </a:r>
            <a:r>
              <a:rPr lang="en-NZ" dirty="0" err="1"/>
              <a:t>ratonga</a:t>
            </a:r>
            <a:r>
              <a:rPr lang="en-NZ" dirty="0"/>
              <a:t> Service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A9D6-63EB-48F6-9D2E-A0C4D07A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2.3.6 Service providers shall establish environments that encourage collecting and sharing of high-quality Māori health information.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16C3CA-0092-41C6-88C0-F1934560F76F}"/>
              </a:ext>
            </a:extLst>
          </p:cNvPr>
          <p:cNvSpPr txBox="1">
            <a:spLocks/>
          </p:cNvSpPr>
          <p:nvPr/>
        </p:nvSpPr>
        <p:spPr>
          <a:xfrm>
            <a:off x="8326055" y="3528585"/>
            <a:ext cx="2725653" cy="2436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853F"/>
                </a:solidFill>
              </a:rPr>
              <a:t>Look for evidence that health care and support workers and management are encouraged to take advantage of courses that are available</a:t>
            </a:r>
            <a:endParaRPr lang="en-NZ" sz="2000" dirty="0">
              <a:solidFill>
                <a:srgbClr val="00853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2AC8F-7C66-4261-B6EA-E98DA7253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1" y="3348990"/>
            <a:ext cx="7487855" cy="236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49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1427-FF24-4F4F-9070-BBD45CEF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There are many was to engage with te reo Māori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6BB44-58A3-473F-B6C8-2D6A01D1BEF4}"/>
              </a:ext>
            </a:extLst>
          </p:cNvPr>
          <p:cNvSpPr txBox="1"/>
          <p:nvPr/>
        </p:nvSpPr>
        <p:spPr>
          <a:xfrm>
            <a:off x="708189" y="1439187"/>
            <a:ext cx="11483811" cy="519007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location classes</a:t>
            </a:r>
            <a:endParaRPr lang="en-N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 Wānanga o Aotearoa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(locations nationwide)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Te </a:t>
            </a: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Ataarangi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(locations nationwide, call 0800 282 272 to find a class near you)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AUT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(Auckland CBD &amp; South Auckland)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Unitec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(Auckland)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Te Whare </a:t>
            </a: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Waatea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(South Auckland)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Rutherford College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(West Auckland) (fees apply)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Mangere East Community Centre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(South Auckland)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Northtec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(Kaitaia, </a:t>
            </a:r>
            <a:r>
              <a:rPr lang="en-NZ" sz="1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Whangārei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Helensville)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Te Herenga Waka O Orewa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(Silverdale)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Te Whare Wananga o </a:t>
            </a: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Awanuiārangi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NZ" sz="1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Whakatāne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Auckland, Northland)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Whitireia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(Porirua, </a:t>
            </a:r>
            <a:r>
              <a:rPr lang="en-NZ" sz="1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Kāpiti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Auckland)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Toi-</a:t>
            </a: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Ohomai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(Rotorua, Tokoroa)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NZ" sz="1200" dirty="0">
              <a:solidFill>
                <a:srgbClr val="0085B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1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NZ" sz="1200" dirty="0">
              <a:solidFill>
                <a:srgbClr val="0085B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1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NZ" sz="1200" dirty="0">
              <a:solidFill>
                <a:srgbClr val="0085B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1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NZ" sz="1200" dirty="0">
              <a:solidFill>
                <a:srgbClr val="0085B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1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E.I.T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(Hawkes Bay, Wairoa, </a:t>
            </a:r>
            <a:r>
              <a:rPr lang="en-NZ" sz="1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Ruatoria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REAP House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(Wairarapa)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UCOL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(Palmerston North, Whanganui, Wairarapa)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Community Education Centre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(Wellington) (fees apply)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Nelson Marlborough Institute of Technology NMIT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(Marlborough, Nelson)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Ara Institute of Canterbury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(Christchurch, Timaru, Ashburton, Oamaru)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University of Canterbury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(Christchurch)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Southern Institute of Technology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(Gore, Invercargill, Queenstown)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Otago University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(Dunedin) (fees apply)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Risingholme</a:t>
            </a: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Community Centre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(Christchurch) (fees apply)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Hagley College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(Christchurch) (fees apply)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www.health.govt.nz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www.tpk.govt.nz</a:t>
            </a:r>
            <a:endParaRPr lang="en-NZ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8225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DE3D-783B-413C-A505-5CF625E3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More reo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E0C05-1C8A-48D7-8BC3-845CC0907871}"/>
              </a:ext>
            </a:extLst>
          </p:cNvPr>
          <p:cNvSpPr txBox="1"/>
          <p:nvPr/>
        </p:nvSpPr>
        <p:spPr>
          <a:xfrm>
            <a:off x="838200" y="1822309"/>
            <a:ext cx="4252274" cy="364227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NZ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rauemi</a:t>
            </a:r>
            <a:r>
              <a:rPr lang="en-NZ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1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ipurangi</a:t>
            </a:r>
            <a:r>
              <a:rPr lang="en-NZ" sz="1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Online resources</a:t>
            </a:r>
            <a:endParaRPr lang="en-N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4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 Kura – The Correspondence School</a:t>
            </a:r>
            <a:endParaRPr lang="en-NZ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4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Te Wānanga o Aotearoa</a:t>
            </a:r>
            <a:endParaRPr lang="en-NZ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4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Te Wānanga o Raukawa</a:t>
            </a:r>
            <a:endParaRPr lang="en-NZ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4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Victoria University</a:t>
            </a:r>
            <a:endParaRPr lang="en-NZ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4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Te </a:t>
            </a:r>
            <a:r>
              <a:rPr lang="en-NZ" sz="14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Whanake</a:t>
            </a:r>
            <a:endParaRPr lang="en-NZ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4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Tōku</a:t>
            </a:r>
            <a:r>
              <a:rPr lang="en-NZ" sz="14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Reo</a:t>
            </a:r>
            <a:endParaRPr lang="en-NZ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4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Whitireia</a:t>
            </a:r>
            <a:endParaRPr lang="en-NZ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4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Otago University</a:t>
            </a:r>
            <a:endParaRPr lang="en-NZ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4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Memrise</a:t>
            </a:r>
            <a:endParaRPr lang="en-NZ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4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Kupu O Te </a:t>
            </a:r>
            <a:r>
              <a:rPr lang="en-NZ" sz="14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Rā</a:t>
            </a:r>
            <a:endParaRPr lang="en-NZ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10096-CF43-4B31-A7E8-7189281EC35C}"/>
              </a:ext>
            </a:extLst>
          </p:cNvPr>
          <p:cNvSpPr txBox="1"/>
          <p:nvPr/>
        </p:nvSpPr>
        <p:spPr>
          <a:xfrm>
            <a:off x="5395275" y="744771"/>
            <a:ext cx="5842261" cy="5368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2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Taupānga</a:t>
            </a:r>
            <a:r>
              <a:rPr lang="en-NZ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12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NZ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reo | Language learning apps</a:t>
            </a: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Pepeha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a tool to help you prepare your </a:t>
            </a:r>
            <a:r>
              <a:rPr lang="en-NZ" sz="1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pepeha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Kupu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Uses the camera in your phone to instantly translate objects into te reo Māori.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Pāpapa</a:t>
            </a: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/ He aha </a:t>
            </a: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tēnei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Interactive app for teaching children and caregivers basic Te Reo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uTalk</a:t>
            </a: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Classic Learn Māori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App for absolute basics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He Kupu I Kore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App for building vocabulary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Arapū</a:t>
            </a: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Māori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App that teaches the Māori alphabet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Te </a:t>
            </a: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Pūmanawa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App for beginner learners of Te Reo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Aki Hauora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An app developed to help health professionals learn Te Reo as well as medical terms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Te Kete Māori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NZTE App to introduce users to Māori culture, key phrases, customs, and songs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Puna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An app totally in Te Reo designed as a tool for children or beginners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Tipu</a:t>
            </a: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 Te Reo Māori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Interactive app to learn basic words and phrases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Kura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Game style app for intermediate level speakers to increase knowledge of Te Reo and mātauranga Māori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Te </a:t>
            </a:r>
            <a:r>
              <a:rPr lang="en-NZ" sz="1200" dirty="0" err="1">
                <a:solidFill>
                  <a:srgbClr val="0085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Whanake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App includes all of Te </a:t>
            </a:r>
            <a:r>
              <a:rPr lang="en-NZ" sz="1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Whanake’s</a:t>
            </a:r>
            <a:r>
              <a:rPr lang="en-NZ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resources and has four levels of learning</a:t>
            </a:r>
            <a:endParaRPr lang="en-NZ" sz="1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67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9EE3B-1DA9-4C0F-8906-8F2A0512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578520"/>
            <a:ext cx="10515600" cy="1074060"/>
          </a:xfrm>
        </p:spPr>
        <p:txBody>
          <a:bodyPr>
            <a:normAutofit fontScale="90000"/>
          </a:bodyPr>
          <a:lstStyle/>
          <a:p>
            <a:r>
              <a:rPr lang="en-NZ" dirty="0"/>
              <a:t>One of the key things the 2021 standard is asking for is greater evidence that service providers are developing/strengthening and maintaining relationships with Māori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6777-F107-4272-895F-628DB6B88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596"/>
            <a:ext cx="9594451" cy="4058340"/>
          </a:xfrm>
        </p:spPr>
        <p:txBody>
          <a:bodyPr/>
          <a:lstStyle/>
          <a:p>
            <a:r>
              <a:rPr lang="en-NZ" dirty="0"/>
              <a:t>Current: HDSS 1.1.4.6 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Updated: NPHDSS 2.1.9</a:t>
            </a: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9FB9E-E8E6-4A43-9EF3-B136657A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03" y="2855458"/>
            <a:ext cx="7927625" cy="57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AD62DD-B709-4BC3-B943-90819E57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03" y="4546864"/>
            <a:ext cx="7715250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E90CA1-A86F-484F-8390-0FFFE075C00E}"/>
              </a:ext>
            </a:extLst>
          </p:cNvPr>
          <p:cNvSpPr txBox="1">
            <a:spLocks/>
          </p:cNvSpPr>
          <p:nvPr/>
        </p:nvSpPr>
        <p:spPr>
          <a:xfrm>
            <a:off x="8926397" y="2562841"/>
            <a:ext cx="2847681" cy="2965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2000" dirty="0">
                <a:solidFill>
                  <a:srgbClr val="00853F"/>
                </a:solidFill>
              </a:rPr>
              <a:t>Look for evidence that service providers are forming relationships or connecting with the local ‘mana whenua’ of their region: </a:t>
            </a:r>
            <a:r>
              <a:rPr lang="en-NZ" sz="2000" dirty="0">
                <a:solidFill>
                  <a:srgbClr val="00853F"/>
                </a:solidFill>
                <a:hlinkClick r:id="rId4"/>
              </a:rPr>
              <a:t>Māori maps. </a:t>
            </a:r>
            <a:endParaRPr lang="en-NZ" sz="2000" dirty="0">
              <a:solidFill>
                <a:srgbClr val="00853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000" dirty="0">
                <a:solidFill>
                  <a:srgbClr val="00853F"/>
                </a:solidFill>
              </a:rPr>
              <a:t>ADD IWI DATA </a:t>
            </a:r>
          </a:p>
        </p:txBody>
      </p:sp>
    </p:spTree>
    <p:extLst>
      <p:ext uri="{BB962C8B-B14F-4D97-AF65-F5344CB8AC3E}">
        <p14:creationId xmlns:p14="http://schemas.microsoft.com/office/powerpoint/2010/main" val="182094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B8A0-EADB-434C-B78E-9D3B4C90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Question for the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1B68-76C1-44EF-81A1-D85A19DF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What evidence might you look for that could demonstrate a </a:t>
            </a:r>
            <a:r>
              <a:rPr lang="en-NZ" b="1" dirty="0">
                <a:solidFill>
                  <a:srgbClr val="00853F"/>
                </a:solidFill>
              </a:rPr>
              <a:t>small</a:t>
            </a:r>
            <a:r>
              <a:rPr lang="en-NZ" b="1" dirty="0"/>
              <a:t> </a:t>
            </a:r>
            <a:r>
              <a:rPr lang="en-NZ" dirty="0"/>
              <a:t>ARC provider (~15 bed) has established relationships with local mana whenua, iwi, or Māori communities? 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How might this evidence be different from what you might expect from a </a:t>
            </a:r>
            <a:r>
              <a:rPr lang="en-NZ" b="1" dirty="0">
                <a:solidFill>
                  <a:srgbClr val="00853F"/>
                </a:solidFill>
              </a:rPr>
              <a:t>large</a:t>
            </a:r>
            <a:r>
              <a:rPr lang="en-NZ" dirty="0"/>
              <a:t> ARC provider (with over 15 premises across the country and &gt;300 beds)? 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28399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537E-B5D5-4796-834A-4857C931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Remember…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98401-C004-4A54-87D0-23A67C956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187"/>
            <a:ext cx="10515600" cy="4058340"/>
          </a:xfrm>
        </p:spPr>
        <p:txBody>
          <a:bodyPr/>
          <a:lstStyle/>
          <a:p>
            <a:r>
              <a:rPr lang="en-NZ" dirty="0"/>
              <a:t>This is a moving feast </a:t>
            </a:r>
          </a:p>
          <a:p>
            <a:r>
              <a:rPr lang="en-NZ" dirty="0"/>
              <a:t>An evolving space that will grow and develop </a:t>
            </a:r>
          </a:p>
          <a:p>
            <a:pPr marL="457200" lvl="1" indent="0">
              <a:buNone/>
            </a:pPr>
            <a:r>
              <a:rPr lang="en-NZ" i="1" dirty="0"/>
              <a:t>Example: Health and Disability System Transformation </a:t>
            </a:r>
            <a:r>
              <a:rPr lang="en-NZ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NZ" dirty="0"/>
              <a:t>We are all learning the refreshed requirements of Ngā </a:t>
            </a:r>
            <a:r>
              <a:rPr lang="en-NZ" dirty="0" err="1"/>
              <a:t>paerewa</a:t>
            </a:r>
            <a:r>
              <a:rPr lang="en-NZ" dirty="0"/>
              <a:t> Health and disability services standard </a:t>
            </a:r>
            <a:r>
              <a:rPr lang="en-NZ" b="1" u="sng" dirty="0"/>
              <a:t>together</a:t>
            </a:r>
          </a:p>
          <a:p>
            <a:r>
              <a:rPr lang="en-NZ" dirty="0"/>
              <a:t>HealthCERT/The Ministry of Health are committed to a non-punitive approach to transitioning to the new standard. </a:t>
            </a:r>
            <a:r>
              <a:rPr lang="en-NZ" u="sng" dirty="0"/>
              <a:t>There will be grace periods for partially mapped and unmapped/new criteria! </a:t>
            </a:r>
          </a:p>
        </p:txBody>
      </p:sp>
    </p:spTree>
    <p:extLst>
      <p:ext uri="{BB962C8B-B14F-4D97-AF65-F5344CB8AC3E}">
        <p14:creationId xmlns:p14="http://schemas.microsoft.com/office/powerpoint/2010/main" val="1217075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0335-CC14-4202-97C7-6DCCCBB6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96" y="2780735"/>
            <a:ext cx="10515600" cy="1074060"/>
          </a:xfrm>
        </p:spPr>
        <p:txBody>
          <a:bodyPr/>
          <a:lstStyle/>
          <a:p>
            <a:r>
              <a:rPr lang="en-NZ" dirty="0" err="1"/>
              <a:t>Pātai</a:t>
            </a:r>
            <a:r>
              <a:rPr lang="en-NZ" dirty="0"/>
              <a:t>?	</a:t>
            </a:r>
          </a:p>
        </p:txBody>
      </p:sp>
    </p:spTree>
    <p:extLst>
      <p:ext uri="{BB962C8B-B14F-4D97-AF65-F5344CB8AC3E}">
        <p14:creationId xmlns:p14="http://schemas.microsoft.com/office/powerpoint/2010/main" val="306742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5684-AB80-47DA-9395-3A63B859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Haeremai Welcome - Intro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8DA1D-DC25-4674-8890-DEFDCF38855F}"/>
              </a:ext>
            </a:extLst>
          </p:cNvPr>
          <p:cNvSpPr txBox="1">
            <a:spLocks/>
          </p:cNvSpPr>
          <p:nvPr/>
        </p:nvSpPr>
        <p:spPr>
          <a:xfrm>
            <a:off x="1093814" y="4257339"/>
            <a:ext cx="4134680" cy="1036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b="1" dirty="0"/>
              <a:t>Riana Manuel, </a:t>
            </a:r>
          </a:p>
          <a:p>
            <a:pPr marL="0" indent="0">
              <a:buNone/>
            </a:pPr>
            <a:r>
              <a:rPr lang="en-NZ" sz="2000" dirty="0"/>
              <a:t>Chair, Te Apārangi</a:t>
            </a:r>
          </a:p>
          <a:p>
            <a:pPr marL="0" indent="0">
              <a:buNone/>
            </a:pPr>
            <a:r>
              <a:rPr lang="en-NZ" sz="2000" dirty="0"/>
              <a:t>Chief Executive</a:t>
            </a:r>
            <a:br>
              <a:rPr lang="en-NZ" sz="2000" dirty="0"/>
            </a:br>
            <a:r>
              <a:rPr lang="en-NZ" sz="2000" b="1" dirty="0"/>
              <a:t>Te Korowai Hauora o </a:t>
            </a:r>
            <a:r>
              <a:rPr lang="en-NZ" sz="2000" b="1" dirty="0" err="1"/>
              <a:t>Hauoraki</a:t>
            </a:r>
            <a:r>
              <a:rPr lang="en-NZ" sz="2000" b="1" dirty="0"/>
              <a:t> </a:t>
            </a:r>
          </a:p>
          <a:p>
            <a:endParaRPr lang="en-NZ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55D3AB8-A6FE-40D0-AE77-C4F93CE617DE}"/>
              </a:ext>
            </a:extLst>
          </p:cNvPr>
          <p:cNvSpPr txBox="1">
            <a:spLocks/>
          </p:cNvSpPr>
          <p:nvPr/>
        </p:nvSpPr>
        <p:spPr>
          <a:xfrm>
            <a:off x="7332845" y="4257339"/>
            <a:ext cx="4607107" cy="20031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b="1" dirty="0"/>
              <a:t>Maria Clarke</a:t>
            </a:r>
          </a:p>
          <a:p>
            <a:pPr marL="0" indent="0">
              <a:buNone/>
            </a:pPr>
            <a:r>
              <a:rPr lang="en-NZ" sz="2000" dirty="0"/>
              <a:t>Member, Te Apārangi</a:t>
            </a:r>
          </a:p>
          <a:p>
            <a:pPr marL="0" indent="0">
              <a:buNone/>
            </a:pPr>
            <a:r>
              <a:rPr lang="en-NZ" sz="2000" dirty="0" err="1"/>
              <a:t>Kaiwhakahaere</a:t>
            </a:r>
            <a:r>
              <a:rPr lang="en-NZ" sz="2000" dirty="0"/>
              <a:t> </a:t>
            </a:r>
            <a:r>
              <a:rPr lang="en-NZ" sz="2000" dirty="0" err="1"/>
              <a:t>Tauawhi</a:t>
            </a:r>
            <a:r>
              <a:rPr lang="en-NZ" sz="2000" dirty="0"/>
              <a:t> </a:t>
            </a:r>
            <a:r>
              <a:rPr lang="en-NZ" sz="2000" dirty="0" err="1"/>
              <a:t>Kainga</a:t>
            </a:r>
            <a:r>
              <a:rPr lang="en-NZ" sz="2000" dirty="0"/>
              <a:t>, </a:t>
            </a:r>
            <a:r>
              <a:rPr lang="en-NZ" sz="2000" dirty="0" err="1"/>
              <a:t>Hunga</a:t>
            </a:r>
            <a:r>
              <a:rPr lang="en-NZ" sz="2000" dirty="0"/>
              <a:t> </a:t>
            </a:r>
            <a:r>
              <a:rPr lang="en-NZ" sz="2000" dirty="0" err="1"/>
              <a:t>Whara</a:t>
            </a:r>
            <a:r>
              <a:rPr lang="en-NZ" sz="2000" dirty="0"/>
              <a:t> - Homebase &amp; ACC Manager, </a:t>
            </a:r>
            <a:br>
              <a:rPr lang="en-NZ" sz="2000" dirty="0"/>
            </a:br>
            <a:r>
              <a:rPr lang="en-NZ" sz="2000" b="1" dirty="0"/>
              <a:t>Te </a:t>
            </a:r>
            <a:r>
              <a:rPr lang="en-NZ" sz="2000" b="1" dirty="0" err="1"/>
              <a:t>Puna</a:t>
            </a:r>
            <a:r>
              <a:rPr lang="en-NZ" sz="2000" b="1" dirty="0"/>
              <a:t> Ora </a:t>
            </a:r>
            <a:r>
              <a:rPr lang="en-NZ" sz="2000" b="1" dirty="0" err="1"/>
              <a:t>Mataatua</a:t>
            </a:r>
            <a:endParaRPr lang="en-NZ" sz="2000" b="1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52205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0335-CC14-4202-97C7-6DCCCBB6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922" y="2891970"/>
            <a:ext cx="10515600" cy="1074060"/>
          </a:xfrm>
        </p:spPr>
        <p:txBody>
          <a:bodyPr/>
          <a:lstStyle/>
          <a:p>
            <a:r>
              <a:rPr lang="en-NZ" dirty="0"/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4270390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24110A21-8341-447F-923D-CB2C17582131}"/>
              </a:ext>
            </a:extLst>
          </p:cNvPr>
          <p:cNvSpPr txBox="1">
            <a:spLocks/>
          </p:cNvSpPr>
          <p:nvPr/>
        </p:nvSpPr>
        <p:spPr>
          <a:xfrm>
            <a:off x="253410" y="208659"/>
            <a:ext cx="9875895" cy="12342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53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NZ" b="0">
                <a:latin typeface="Segoe UI Semibold" panose="020B0702040204020203" pitchFamily="34" charset="0"/>
                <a:cs typeface="Segoe UI Semibold" panose="020B0702040204020203" pitchFamily="34" charset="0"/>
              </a:rPr>
              <a:t>Indicative Implementation timeline</a:t>
            </a:r>
            <a:br>
              <a:rPr lang="en-NZ" b="0"/>
            </a:br>
            <a:r>
              <a:rPr lang="en-NZ" b="0"/>
              <a:t>NZS 8134: 2021 Ngā paerewa Health &amp; Disability Services Standard</a:t>
            </a:r>
            <a:endParaRPr lang="en-NZ" b="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74726B-21ED-4AE0-B47B-E16EBEF6AD3C}"/>
              </a:ext>
            </a:extLst>
          </p:cNvPr>
          <p:cNvSpPr txBox="1"/>
          <p:nvPr/>
        </p:nvSpPr>
        <p:spPr>
          <a:xfrm>
            <a:off x="8922095" y="4440035"/>
            <a:ext cx="23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28 February 2022</a:t>
            </a:r>
          </a:p>
          <a:p>
            <a:pPr algn="r"/>
            <a:r>
              <a:rPr lang="en-NZ" sz="1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Standard in effect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99B3C3-FD98-48DA-8636-5C7E57265B11}"/>
              </a:ext>
            </a:extLst>
          </p:cNvPr>
          <p:cNvGrpSpPr/>
          <p:nvPr/>
        </p:nvGrpSpPr>
        <p:grpSpPr>
          <a:xfrm>
            <a:off x="2883594" y="2035404"/>
            <a:ext cx="7907272" cy="346643"/>
            <a:chOff x="6213594" y="3004730"/>
            <a:chExt cx="5144240" cy="27334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EDEBCD5-D200-4819-B7BA-F981CA5EA313}"/>
                </a:ext>
              </a:extLst>
            </p:cNvPr>
            <p:cNvSpPr/>
            <p:nvPr/>
          </p:nvSpPr>
          <p:spPr>
            <a:xfrm>
              <a:off x="6213594" y="3058056"/>
              <a:ext cx="5144240" cy="204950"/>
            </a:xfrm>
            <a:prstGeom prst="rect">
              <a:avLst/>
            </a:prstGeom>
            <a:solidFill>
              <a:srgbClr val="384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3" name="Rounded Rectangle 4">
              <a:extLst>
                <a:ext uri="{FF2B5EF4-FFF2-40B4-BE49-F238E27FC236}">
                  <a16:creationId xmlns:a16="http://schemas.microsoft.com/office/drawing/2014/main" id="{DB86AADC-F075-4981-B3F5-84A83CA15451}"/>
                </a:ext>
              </a:extLst>
            </p:cNvPr>
            <p:cNvSpPr/>
            <p:nvPr/>
          </p:nvSpPr>
          <p:spPr>
            <a:xfrm>
              <a:off x="7194972" y="3004730"/>
              <a:ext cx="2000184" cy="2733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chemeClr val="bg1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Sector engagement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333FCE5-C247-44E8-B57B-FFB8F7F21CA0}"/>
              </a:ext>
            </a:extLst>
          </p:cNvPr>
          <p:cNvGrpSpPr/>
          <p:nvPr/>
        </p:nvGrpSpPr>
        <p:grpSpPr>
          <a:xfrm>
            <a:off x="1530059" y="1567643"/>
            <a:ext cx="1334275" cy="1489774"/>
            <a:chOff x="578777" y="2539276"/>
            <a:chExt cx="1334275" cy="148977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19B2DC-2C6F-4A21-8506-1221E14A0A97}"/>
                </a:ext>
              </a:extLst>
            </p:cNvPr>
            <p:cNvSpPr txBox="1"/>
            <p:nvPr/>
          </p:nvSpPr>
          <p:spPr>
            <a:xfrm>
              <a:off x="578777" y="3013387"/>
              <a:ext cx="1334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Minister </a:t>
              </a:r>
              <a:b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</a:br>
              <a: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of Health approves Standard </a:t>
              </a:r>
            </a:p>
            <a:p>
              <a:pPr algn="ctr"/>
              <a: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for use</a:t>
              </a:r>
            </a:p>
          </p:txBody>
        </p:sp>
        <p:sp>
          <p:nvSpPr>
            <p:cNvPr id="66" name="Diamond 65">
              <a:extLst>
                <a:ext uri="{FF2B5EF4-FFF2-40B4-BE49-F238E27FC236}">
                  <a16:creationId xmlns:a16="http://schemas.microsoft.com/office/drawing/2014/main" id="{DFDABA83-D7E0-4364-A326-D014522C4795}"/>
                </a:ext>
              </a:extLst>
            </p:cNvPr>
            <p:cNvSpPr/>
            <p:nvPr/>
          </p:nvSpPr>
          <p:spPr>
            <a:xfrm>
              <a:off x="996016" y="2539276"/>
              <a:ext cx="430902" cy="485728"/>
            </a:xfrm>
            <a:prstGeom prst="diamond">
              <a:avLst/>
            </a:prstGeom>
            <a:solidFill>
              <a:srgbClr val="38497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384973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D917B34-EDF3-4009-A0A2-5480B8B4D21A}"/>
              </a:ext>
            </a:extLst>
          </p:cNvPr>
          <p:cNvGrpSpPr/>
          <p:nvPr/>
        </p:nvGrpSpPr>
        <p:grpSpPr>
          <a:xfrm>
            <a:off x="355373" y="1299081"/>
            <a:ext cx="1155427" cy="1374275"/>
            <a:chOff x="4865127" y="2345501"/>
            <a:chExt cx="1155427" cy="1374275"/>
          </a:xfrm>
        </p:grpSpPr>
        <p:sp>
          <p:nvSpPr>
            <p:cNvPr id="68" name="Rounded Rectangle 35">
              <a:extLst>
                <a:ext uri="{FF2B5EF4-FFF2-40B4-BE49-F238E27FC236}">
                  <a16:creationId xmlns:a16="http://schemas.microsoft.com/office/drawing/2014/main" id="{D12F0F10-98B0-4C49-A09D-F2C39AC30921}"/>
                </a:ext>
              </a:extLst>
            </p:cNvPr>
            <p:cNvSpPr/>
            <p:nvPr/>
          </p:nvSpPr>
          <p:spPr>
            <a:xfrm>
              <a:off x="4865127" y="2812023"/>
              <a:ext cx="1155427" cy="90775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400" dirty="0">
                  <a:solidFill>
                    <a:srgbClr val="3FAD3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Standard NZ Board approval</a:t>
              </a:r>
            </a:p>
          </p:txBody>
        </p:sp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35A51166-6770-408F-98FF-7298E3DD8FF4}"/>
                </a:ext>
              </a:extLst>
            </p:cNvPr>
            <p:cNvSpPr/>
            <p:nvPr/>
          </p:nvSpPr>
          <p:spPr>
            <a:xfrm>
              <a:off x="5240600" y="2345501"/>
              <a:ext cx="430902" cy="485728"/>
            </a:xfrm>
            <a:prstGeom prst="diamond">
              <a:avLst/>
            </a:prstGeom>
            <a:solidFill>
              <a:srgbClr val="3FAD3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BAC73439-7957-46C1-B870-3B79AE3AE833}"/>
              </a:ext>
            </a:extLst>
          </p:cNvPr>
          <p:cNvCxnSpPr>
            <a:stCxn id="66" idx="3"/>
            <a:endCxn id="62" idx="1"/>
          </p:cNvCxnSpPr>
          <p:nvPr/>
        </p:nvCxnSpPr>
        <p:spPr>
          <a:xfrm>
            <a:off x="2378200" y="1810507"/>
            <a:ext cx="505394" cy="422476"/>
          </a:xfrm>
          <a:prstGeom prst="bentConnector3">
            <a:avLst>
              <a:gd name="adj1" fmla="val 50000"/>
            </a:avLst>
          </a:prstGeom>
          <a:ln>
            <a:solidFill>
              <a:srgbClr val="3849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D7D2017F-E137-4005-B113-4D048969AEEE}"/>
              </a:ext>
            </a:extLst>
          </p:cNvPr>
          <p:cNvCxnSpPr>
            <a:stCxn id="69" idx="3"/>
            <a:endCxn id="66" idx="1"/>
          </p:cNvCxnSpPr>
          <p:nvPr/>
        </p:nvCxnSpPr>
        <p:spPr>
          <a:xfrm>
            <a:off x="1161748" y="1541945"/>
            <a:ext cx="785550" cy="268562"/>
          </a:xfrm>
          <a:prstGeom prst="bentConnector3">
            <a:avLst/>
          </a:prstGeom>
          <a:ln>
            <a:solidFill>
              <a:srgbClr val="3849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Diamond 71">
            <a:extLst>
              <a:ext uri="{FF2B5EF4-FFF2-40B4-BE49-F238E27FC236}">
                <a16:creationId xmlns:a16="http://schemas.microsoft.com/office/drawing/2014/main" id="{DE515B04-94FA-4CE9-8654-AFF1343FA29F}"/>
              </a:ext>
            </a:extLst>
          </p:cNvPr>
          <p:cNvSpPr/>
          <p:nvPr/>
        </p:nvSpPr>
        <p:spPr>
          <a:xfrm>
            <a:off x="10790866" y="3965934"/>
            <a:ext cx="430902" cy="485728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384973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B5908E7-B422-40CE-BFC4-4A633608E475}"/>
              </a:ext>
            </a:extLst>
          </p:cNvPr>
          <p:cNvGrpSpPr/>
          <p:nvPr/>
        </p:nvGrpSpPr>
        <p:grpSpPr>
          <a:xfrm>
            <a:off x="546551" y="4979697"/>
            <a:ext cx="11098897" cy="866343"/>
            <a:chOff x="207738" y="4815183"/>
            <a:chExt cx="11973849" cy="64931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91C2A04-B5BB-4510-8E95-53E576B9050A}"/>
                </a:ext>
              </a:extLst>
            </p:cNvPr>
            <p:cNvCxnSpPr/>
            <p:nvPr/>
          </p:nvCxnSpPr>
          <p:spPr>
            <a:xfrm>
              <a:off x="467708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7A4AC54-0F3E-4709-A365-F83805C745B1}"/>
                </a:ext>
              </a:extLst>
            </p:cNvPr>
            <p:cNvCxnSpPr/>
            <p:nvPr/>
          </p:nvCxnSpPr>
          <p:spPr>
            <a:xfrm>
              <a:off x="1598361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CE414FB-16B1-4293-841E-625530687E1B}"/>
                </a:ext>
              </a:extLst>
            </p:cNvPr>
            <p:cNvCxnSpPr/>
            <p:nvPr/>
          </p:nvCxnSpPr>
          <p:spPr>
            <a:xfrm>
              <a:off x="7251626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3E205A0-D278-4FE6-BFA9-7972FE3092F7}"/>
                </a:ext>
              </a:extLst>
            </p:cNvPr>
            <p:cNvCxnSpPr/>
            <p:nvPr/>
          </p:nvCxnSpPr>
          <p:spPr>
            <a:xfrm>
              <a:off x="4990320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F8A450A-A2F5-4E0D-852A-E738EB6277F5}"/>
                </a:ext>
              </a:extLst>
            </p:cNvPr>
            <p:cNvCxnSpPr/>
            <p:nvPr/>
          </p:nvCxnSpPr>
          <p:spPr>
            <a:xfrm>
              <a:off x="2729014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9BE3E2C-34A7-478A-8AAD-B539F8040F84}"/>
                </a:ext>
              </a:extLst>
            </p:cNvPr>
            <p:cNvCxnSpPr/>
            <p:nvPr/>
          </p:nvCxnSpPr>
          <p:spPr>
            <a:xfrm>
              <a:off x="3859667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101F473-D133-46A9-92D1-AF7857586F9C}"/>
                </a:ext>
              </a:extLst>
            </p:cNvPr>
            <p:cNvCxnSpPr/>
            <p:nvPr/>
          </p:nvCxnSpPr>
          <p:spPr>
            <a:xfrm>
              <a:off x="8382279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4D4D2A9-33AC-4D17-ADE8-01FA07F806C6}"/>
                </a:ext>
              </a:extLst>
            </p:cNvPr>
            <p:cNvCxnSpPr/>
            <p:nvPr/>
          </p:nvCxnSpPr>
          <p:spPr>
            <a:xfrm>
              <a:off x="6120973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D8698AE-6169-4C1E-9319-F7D9F2569CA3}"/>
                </a:ext>
              </a:extLst>
            </p:cNvPr>
            <p:cNvCxnSpPr/>
            <p:nvPr/>
          </p:nvCxnSpPr>
          <p:spPr>
            <a:xfrm>
              <a:off x="9512932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B04FA69-3848-4D81-BE06-EF907BF677B4}"/>
                </a:ext>
              </a:extLst>
            </p:cNvPr>
            <p:cNvCxnSpPr/>
            <p:nvPr/>
          </p:nvCxnSpPr>
          <p:spPr>
            <a:xfrm>
              <a:off x="11774243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EB3A38-B2A2-4ED4-8E58-BBF2217B1FEA}"/>
                </a:ext>
              </a:extLst>
            </p:cNvPr>
            <p:cNvCxnSpPr/>
            <p:nvPr/>
          </p:nvCxnSpPr>
          <p:spPr>
            <a:xfrm>
              <a:off x="10643585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70CA8DB-EC42-4EAF-8818-E0298B1C0533}"/>
                </a:ext>
              </a:extLst>
            </p:cNvPr>
            <p:cNvSpPr/>
            <p:nvPr/>
          </p:nvSpPr>
          <p:spPr>
            <a:xfrm>
              <a:off x="479483" y="4815183"/>
              <a:ext cx="11316133" cy="1030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9BDEC4D-CC3E-4D53-8B33-4A9D77F97620}"/>
                </a:ext>
              </a:extLst>
            </p:cNvPr>
            <p:cNvSpPr txBox="1"/>
            <p:nvPr/>
          </p:nvSpPr>
          <p:spPr>
            <a:xfrm>
              <a:off x="207738" y="5118486"/>
              <a:ext cx="67911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May 2021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07C5545-EEEC-4CE0-83B8-D9A22ECC0C50}"/>
                </a:ext>
              </a:extLst>
            </p:cNvPr>
            <p:cNvSpPr txBox="1"/>
            <p:nvPr/>
          </p:nvSpPr>
          <p:spPr>
            <a:xfrm>
              <a:off x="11502498" y="5118486"/>
              <a:ext cx="679089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Mar</a:t>
              </a:r>
            </a:p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2022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3ACCA1-34A2-40D4-BC5F-028EDD1C9723}"/>
                </a:ext>
              </a:extLst>
            </p:cNvPr>
            <p:cNvSpPr txBox="1"/>
            <p:nvPr/>
          </p:nvSpPr>
          <p:spPr>
            <a:xfrm>
              <a:off x="2466690" y="5118486"/>
              <a:ext cx="679107" cy="3460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Jul</a:t>
              </a:r>
            </a:p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2021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E70995C-A76C-459A-A29E-0D3F29EC44C2}"/>
                </a:ext>
              </a:extLst>
            </p:cNvPr>
            <p:cNvSpPr txBox="1"/>
            <p:nvPr/>
          </p:nvSpPr>
          <p:spPr>
            <a:xfrm>
              <a:off x="1337214" y="5118486"/>
              <a:ext cx="679108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Jun</a:t>
              </a:r>
            </a:p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2021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D9E9505-69F1-4D8F-B7FC-628DA0D5FC8D}"/>
                </a:ext>
              </a:extLst>
            </p:cNvPr>
            <p:cNvSpPr txBox="1"/>
            <p:nvPr/>
          </p:nvSpPr>
          <p:spPr>
            <a:xfrm>
              <a:off x="3596166" y="5118486"/>
              <a:ext cx="67910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Aug 2021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AD29B9-ECD1-4884-9572-6D8AAE5BA9B2}"/>
                </a:ext>
              </a:extLst>
            </p:cNvPr>
            <p:cNvSpPr txBox="1"/>
            <p:nvPr/>
          </p:nvSpPr>
          <p:spPr>
            <a:xfrm>
              <a:off x="4725642" y="5118486"/>
              <a:ext cx="67910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Sep 2021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88844D4-FF5F-4F26-95B7-9A7CD635DDEA}"/>
                </a:ext>
              </a:extLst>
            </p:cNvPr>
            <p:cNvSpPr txBox="1"/>
            <p:nvPr/>
          </p:nvSpPr>
          <p:spPr>
            <a:xfrm>
              <a:off x="6984594" y="5118486"/>
              <a:ext cx="679094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Nov 2021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3500A47-1A8E-418A-BF7C-16B842C3CDE3}"/>
                </a:ext>
              </a:extLst>
            </p:cNvPr>
            <p:cNvSpPr txBox="1"/>
            <p:nvPr/>
          </p:nvSpPr>
          <p:spPr>
            <a:xfrm>
              <a:off x="8114071" y="5118486"/>
              <a:ext cx="679091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Dec 2021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58D2DFD-BF5A-459B-8E3D-6AE7A1D88493}"/>
                </a:ext>
              </a:extLst>
            </p:cNvPr>
            <p:cNvSpPr txBox="1"/>
            <p:nvPr/>
          </p:nvSpPr>
          <p:spPr>
            <a:xfrm>
              <a:off x="9243546" y="5118486"/>
              <a:ext cx="67909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Jan 2022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8CD9802-84B8-41F8-8D86-FDB64D3EDADB}"/>
                </a:ext>
              </a:extLst>
            </p:cNvPr>
            <p:cNvSpPr txBox="1"/>
            <p:nvPr/>
          </p:nvSpPr>
          <p:spPr>
            <a:xfrm>
              <a:off x="10373022" y="5118486"/>
              <a:ext cx="679091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Feb 2022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60956C1-D66D-418A-92FE-8152680CCEC8}"/>
                </a:ext>
              </a:extLst>
            </p:cNvPr>
            <p:cNvSpPr txBox="1"/>
            <p:nvPr/>
          </p:nvSpPr>
          <p:spPr>
            <a:xfrm>
              <a:off x="5855118" y="5118486"/>
              <a:ext cx="679094" cy="34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Oct 2021</a:t>
              </a:r>
            </a:p>
          </p:txBody>
        </p:sp>
      </p:grp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9EB79491-9F71-4156-B8C2-7673F3DBD367}"/>
              </a:ext>
            </a:extLst>
          </p:cNvPr>
          <p:cNvCxnSpPr>
            <a:stCxn id="62" idx="3"/>
            <a:endCxn id="72" idx="0"/>
          </p:cNvCxnSpPr>
          <p:nvPr/>
        </p:nvCxnSpPr>
        <p:spPr>
          <a:xfrm>
            <a:off x="10790866" y="2232983"/>
            <a:ext cx="215451" cy="1732951"/>
          </a:xfrm>
          <a:prstGeom prst="bentConnector2">
            <a:avLst/>
          </a:prstGeom>
          <a:ln>
            <a:solidFill>
              <a:srgbClr val="3849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122838A-F2A2-4443-8162-263C754AAE48}"/>
              </a:ext>
            </a:extLst>
          </p:cNvPr>
          <p:cNvGrpSpPr/>
          <p:nvPr/>
        </p:nvGrpSpPr>
        <p:grpSpPr>
          <a:xfrm>
            <a:off x="2883593" y="2368708"/>
            <a:ext cx="2204133" cy="461236"/>
            <a:chOff x="6437549" y="3016227"/>
            <a:chExt cx="3555539" cy="20788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7D36F7C-5FC9-4921-BE95-340C7C2D3670}"/>
                </a:ext>
              </a:extLst>
            </p:cNvPr>
            <p:cNvSpPr/>
            <p:nvPr/>
          </p:nvSpPr>
          <p:spPr>
            <a:xfrm>
              <a:off x="6437549" y="3037601"/>
              <a:ext cx="3555539" cy="161234"/>
            </a:xfrm>
            <a:prstGeom prst="rect">
              <a:avLst/>
            </a:prstGeom>
            <a:solidFill>
              <a:srgbClr val="C6C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002060"/>
                </a:solidFill>
              </a:endParaRPr>
            </a:p>
          </p:txBody>
        </p:sp>
        <p:sp>
          <p:nvSpPr>
            <p:cNvPr id="100" name="Rounded Rectangle 4">
              <a:extLst>
                <a:ext uri="{FF2B5EF4-FFF2-40B4-BE49-F238E27FC236}">
                  <a16:creationId xmlns:a16="http://schemas.microsoft.com/office/drawing/2014/main" id="{BBCF73CA-3164-4EAB-BBC8-E4D9E7FABEFB}"/>
                </a:ext>
              </a:extLst>
            </p:cNvPr>
            <p:cNvSpPr/>
            <p:nvPr/>
          </p:nvSpPr>
          <p:spPr>
            <a:xfrm>
              <a:off x="6633816" y="3016227"/>
              <a:ext cx="3010523" cy="2078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rgbClr val="002060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Online workshops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3538D5D-29D1-44E2-B326-7AD8E6491B13}"/>
              </a:ext>
            </a:extLst>
          </p:cNvPr>
          <p:cNvGrpSpPr/>
          <p:nvPr/>
        </p:nvGrpSpPr>
        <p:grpSpPr>
          <a:xfrm>
            <a:off x="4936463" y="3252918"/>
            <a:ext cx="3460433" cy="588644"/>
            <a:chOff x="6306411" y="3014415"/>
            <a:chExt cx="3009510" cy="232607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4D8F0FE-E900-4242-9043-71058AF752D2}"/>
                </a:ext>
              </a:extLst>
            </p:cNvPr>
            <p:cNvSpPr/>
            <p:nvPr/>
          </p:nvSpPr>
          <p:spPr>
            <a:xfrm>
              <a:off x="6306411" y="3049312"/>
              <a:ext cx="3009510" cy="161234"/>
            </a:xfrm>
            <a:prstGeom prst="rect">
              <a:avLst/>
            </a:prstGeom>
            <a:solidFill>
              <a:srgbClr val="C6C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002060"/>
                </a:solidFill>
              </a:endParaRPr>
            </a:p>
          </p:txBody>
        </p:sp>
        <p:sp>
          <p:nvSpPr>
            <p:cNvPr id="103" name="Rounded Rectangle 4">
              <a:extLst>
                <a:ext uri="{FF2B5EF4-FFF2-40B4-BE49-F238E27FC236}">
                  <a16:creationId xmlns:a16="http://schemas.microsoft.com/office/drawing/2014/main" id="{6A5F1D12-C297-4190-99A1-146BE6641E6E}"/>
                </a:ext>
              </a:extLst>
            </p:cNvPr>
            <p:cNvSpPr/>
            <p:nvPr/>
          </p:nvSpPr>
          <p:spPr>
            <a:xfrm>
              <a:off x="6354222" y="3014415"/>
              <a:ext cx="2723242" cy="2326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rgbClr val="002060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Targeted sessions &amp; conferences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552FBF4-1C1F-40E6-A328-0220F9E0891E}"/>
              </a:ext>
            </a:extLst>
          </p:cNvPr>
          <p:cNvGrpSpPr/>
          <p:nvPr/>
        </p:nvGrpSpPr>
        <p:grpSpPr>
          <a:xfrm>
            <a:off x="8451871" y="3398402"/>
            <a:ext cx="2259128" cy="1222638"/>
            <a:chOff x="6213595" y="2997644"/>
            <a:chExt cx="3158446" cy="27334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1680F36-C526-43F8-B514-F2ED4ED2607E}"/>
                </a:ext>
              </a:extLst>
            </p:cNvPr>
            <p:cNvSpPr/>
            <p:nvPr/>
          </p:nvSpPr>
          <p:spPr>
            <a:xfrm>
              <a:off x="6213595" y="3058056"/>
              <a:ext cx="3158446" cy="161234"/>
            </a:xfrm>
            <a:prstGeom prst="rect">
              <a:avLst/>
            </a:prstGeom>
            <a:solidFill>
              <a:srgbClr val="C6C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002060"/>
                </a:solidFill>
              </a:endParaRPr>
            </a:p>
          </p:txBody>
        </p:sp>
        <p:sp>
          <p:nvSpPr>
            <p:cNvPr id="106" name="Rounded Rectangle 4">
              <a:extLst>
                <a:ext uri="{FF2B5EF4-FFF2-40B4-BE49-F238E27FC236}">
                  <a16:creationId xmlns:a16="http://schemas.microsoft.com/office/drawing/2014/main" id="{F92C63C7-A966-41C0-AF19-48843DC0A7A5}"/>
                </a:ext>
              </a:extLst>
            </p:cNvPr>
            <p:cNvSpPr/>
            <p:nvPr/>
          </p:nvSpPr>
          <p:spPr>
            <a:xfrm>
              <a:off x="6325341" y="2997644"/>
              <a:ext cx="3046700" cy="2733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rgbClr val="002060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Targeted workshops based on feedback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24AD4695-7CA8-4134-BE58-2A2CE2A4A606}"/>
              </a:ext>
            </a:extLst>
          </p:cNvPr>
          <p:cNvSpPr txBox="1"/>
          <p:nvPr/>
        </p:nvSpPr>
        <p:spPr>
          <a:xfrm>
            <a:off x="2807335" y="2758367"/>
            <a:ext cx="1492019" cy="67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 sz="1200"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NZ" dirty="0"/>
              <a:t>Lunchtime sessions for each section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8E00897-F86A-4663-86C3-3E8A00292069}"/>
              </a:ext>
            </a:extLst>
          </p:cNvPr>
          <p:cNvSpPr txBox="1"/>
          <p:nvPr/>
        </p:nvSpPr>
        <p:spPr>
          <a:xfrm>
            <a:off x="4874511" y="3760593"/>
            <a:ext cx="3250436" cy="86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For each service type (eg ARC, RESDIS)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DAAs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People</a:t>
            </a:r>
            <a:r>
              <a:rPr lang="en-NZ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whānau, consumer organisations</a:t>
            </a:r>
            <a:endParaRPr lang="en-NZ" sz="1200" dirty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Māori health providers</a:t>
            </a:r>
            <a:endParaRPr lang="en-NZ" sz="12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7104126-384F-4251-8EE2-B1CAB920E3AE}"/>
              </a:ext>
            </a:extLst>
          </p:cNvPr>
          <p:cNvGrpSpPr/>
          <p:nvPr/>
        </p:nvGrpSpPr>
        <p:grpSpPr>
          <a:xfrm>
            <a:off x="4073219" y="2727769"/>
            <a:ext cx="3094215" cy="670633"/>
            <a:chOff x="6306413" y="2997180"/>
            <a:chExt cx="3009510" cy="27334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68DE9F5-844D-49FF-81EC-80AB435FB544}"/>
                </a:ext>
              </a:extLst>
            </p:cNvPr>
            <p:cNvSpPr/>
            <p:nvPr/>
          </p:nvSpPr>
          <p:spPr>
            <a:xfrm>
              <a:off x="6306413" y="3049312"/>
              <a:ext cx="3009510" cy="161234"/>
            </a:xfrm>
            <a:prstGeom prst="rect">
              <a:avLst/>
            </a:prstGeom>
            <a:solidFill>
              <a:srgbClr val="C6C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002060"/>
                </a:solidFill>
              </a:endParaRPr>
            </a:p>
          </p:txBody>
        </p:sp>
        <p:sp>
          <p:nvSpPr>
            <p:cNvPr id="111" name="Rounded Rectangle 4">
              <a:extLst>
                <a:ext uri="{FF2B5EF4-FFF2-40B4-BE49-F238E27FC236}">
                  <a16:creationId xmlns:a16="http://schemas.microsoft.com/office/drawing/2014/main" id="{179E49E5-9475-4C71-9986-27300C885D4E}"/>
                </a:ext>
              </a:extLst>
            </p:cNvPr>
            <p:cNvSpPr/>
            <p:nvPr/>
          </p:nvSpPr>
          <p:spPr>
            <a:xfrm>
              <a:off x="6375077" y="2997180"/>
              <a:ext cx="2723242" cy="2733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rgbClr val="002060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Piloting the 2021 Standard</a:t>
              </a:r>
            </a:p>
          </p:txBody>
        </p:sp>
      </p:grpSp>
      <p:sp>
        <p:nvSpPr>
          <p:cNvPr id="117" name="Title 116">
            <a:extLst>
              <a:ext uri="{FF2B5EF4-FFF2-40B4-BE49-F238E27FC236}">
                <a16:creationId xmlns:a16="http://schemas.microsoft.com/office/drawing/2014/main" id="{C505B79E-6BEF-4526-A1CC-DA5C4173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9" name="Content Placeholder 118">
            <a:extLst>
              <a:ext uri="{FF2B5EF4-FFF2-40B4-BE49-F238E27FC236}">
                <a16:creationId xmlns:a16="http://schemas.microsoft.com/office/drawing/2014/main" id="{5CE7B5A0-D591-434E-A4AE-F94AFF6B4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4826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24110A21-8341-447F-923D-CB2C17582131}"/>
              </a:ext>
            </a:extLst>
          </p:cNvPr>
          <p:cNvSpPr txBox="1">
            <a:spLocks/>
          </p:cNvSpPr>
          <p:nvPr/>
        </p:nvSpPr>
        <p:spPr>
          <a:xfrm>
            <a:off x="253410" y="208659"/>
            <a:ext cx="9875895" cy="12342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53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NZ" b="0">
                <a:latin typeface="Segoe UI Semibold" panose="020B0702040204020203" pitchFamily="34" charset="0"/>
                <a:cs typeface="Segoe UI Semibold" panose="020B0702040204020203" pitchFamily="34" charset="0"/>
              </a:rPr>
              <a:t>Indicative Implementation timeline</a:t>
            </a:r>
            <a:br>
              <a:rPr lang="en-NZ" b="0"/>
            </a:br>
            <a:r>
              <a:rPr lang="en-NZ" b="0"/>
              <a:t>NZS 8134: 2021 Ngā paerewa Health &amp; Disability Services Standard</a:t>
            </a:r>
            <a:endParaRPr lang="en-NZ" b="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74726B-21ED-4AE0-B47B-E16EBEF6AD3C}"/>
              </a:ext>
            </a:extLst>
          </p:cNvPr>
          <p:cNvSpPr txBox="1"/>
          <p:nvPr/>
        </p:nvSpPr>
        <p:spPr>
          <a:xfrm>
            <a:off x="8922095" y="4440035"/>
            <a:ext cx="23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28 February 2022</a:t>
            </a:r>
          </a:p>
          <a:p>
            <a:pPr algn="r"/>
            <a:r>
              <a:rPr lang="en-NZ" sz="1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Standard in effect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99B3C3-FD98-48DA-8636-5C7E57265B11}"/>
              </a:ext>
            </a:extLst>
          </p:cNvPr>
          <p:cNvGrpSpPr/>
          <p:nvPr/>
        </p:nvGrpSpPr>
        <p:grpSpPr>
          <a:xfrm>
            <a:off x="2883594" y="2035404"/>
            <a:ext cx="7907272" cy="346643"/>
            <a:chOff x="6213594" y="3004730"/>
            <a:chExt cx="5144240" cy="27334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EDEBCD5-D200-4819-B7BA-F981CA5EA313}"/>
                </a:ext>
              </a:extLst>
            </p:cNvPr>
            <p:cNvSpPr/>
            <p:nvPr/>
          </p:nvSpPr>
          <p:spPr>
            <a:xfrm>
              <a:off x="6213594" y="3058056"/>
              <a:ext cx="5144240" cy="204950"/>
            </a:xfrm>
            <a:prstGeom prst="rect">
              <a:avLst/>
            </a:prstGeom>
            <a:solidFill>
              <a:srgbClr val="384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3" name="Rounded Rectangle 4">
              <a:extLst>
                <a:ext uri="{FF2B5EF4-FFF2-40B4-BE49-F238E27FC236}">
                  <a16:creationId xmlns:a16="http://schemas.microsoft.com/office/drawing/2014/main" id="{DB86AADC-F075-4981-B3F5-84A83CA15451}"/>
                </a:ext>
              </a:extLst>
            </p:cNvPr>
            <p:cNvSpPr/>
            <p:nvPr/>
          </p:nvSpPr>
          <p:spPr>
            <a:xfrm>
              <a:off x="7194972" y="3004730"/>
              <a:ext cx="2000184" cy="2733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chemeClr val="bg1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Sector engagement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333FCE5-C247-44E8-B57B-FFB8F7F21CA0}"/>
              </a:ext>
            </a:extLst>
          </p:cNvPr>
          <p:cNvGrpSpPr/>
          <p:nvPr/>
        </p:nvGrpSpPr>
        <p:grpSpPr>
          <a:xfrm>
            <a:off x="1530059" y="1567643"/>
            <a:ext cx="1334275" cy="1489774"/>
            <a:chOff x="578777" y="2539276"/>
            <a:chExt cx="1334275" cy="148977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19B2DC-2C6F-4A21-8506-1221E14A0A97}"/>
                </a:ext>
              </a:extLst>
            </p:cNvPr>
            <p:cNvSpPr txBox="1"/>
            <p:nvPr/>
          </p:nvSpPr>
          <p:spPr>
            <a:xfrm>
              <a:off x="578777" y="3013387"/>
              <a:ext cx="1334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Minister </a:t>
              </a:r>
              <a:b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</a:br>
              <a: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of Health approves Standard </a:t>
              </a:r>
            </a:p>
            <a:p>
              <a:pPr algn="ctr"/>
              <a: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for use</a:t>
              </a:r>
            </a:p>
          </p:txBody>
        </p:sp>
        <p:sp>
          <p:nvSpPr>
            <p:cNvPr id="66" name="Diamond 65">
              <a:extLst>
                <a:ext uri="{FF2B5EF4-FFF2-40B4-BE49-F238E27FC236}">
                  <a16:creationId xmlns:a16="http://schemas.microsoft.com/office/drawing/2014/main" id="{DFDABA83-D7E0-4364-A326-D014522C4795}"/>
                </a:ext>
              </a:extLst>
            </p:cNvPr>
            <p:cNvSpPr/>
            <p:nvPr/>
          </p:nvSpPr>
          <p:spPr>
            <a:xfrm>
              <a:off x="996016" y="2539276"/>
              <a:ext cx="430902" cy="485728"/>
            </a:xfrm>
            <a:prstGeom prst="diamond">
              <a:avLst/>
            </a:prstGeom>
            <a:solidFill>
              <a:srgbClr val="38497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384973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D917B34-EDF3-4009-A0A2-5480B8B4D21A}"/>
              </a:ext>
            </a:extLst>
          </p:cNvPr>
          <p:cNvGrpSpPr/>
          <p:nvPr/>
        </p:nvGrpSpPr>
        <p:grpSpPr>
          <a:xfrm>
            <a:off x="355373" y="1299081"/>
            <a:ext cx="1155427" cy="1374275"/>
            <a:chOff x="4865127" y="2345501"/>
            <a:chExt cx="1155427" cy="1374275"/>
          </a:xfrm>
        </p:grpSpPr>
        <p:sp>
          <p:nvSpPr>
            <p:cNvPr id="68" name="Rounded Rectangle 35">
              <a:extLst>
                <a:ext uri="{FF2B5EF4-FFF2-40B4-BE49-F238E27FC236}">
                  <a16:creationId xmlns:a16="http://schemas.microsoft.com/office/drawing/2014/main" id="{D12F0F10-98B0-4C49-A09D-F2C39AC30921}"/>
                </a:ext>
              </a:extLst>
            </p:cNvPr>
            <p:cNvSpPr/>
            <p:nvPr/>
          </p:nvSpPr>
          <p:spPr>
            <a:xfrm>
              <a:off x="4865127" y="2812023"/>
              <a:ext cx="1155427" cy="90775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400" dirty="0">
                  <a:solidFill>
                    <a:srgbClr val="3FAD3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Standard NZ Board approval</a:t>
              </a:r>
            </a:p>
          </p:txBody>
        </p:sp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35A51166-6770-408F-98FF-7298E3DD8FF4}"/>
                </a:ext>
              </a:extLst>
            </p:cNvPr>
            <p:cNvSpPr/>
            <p:nvPr/>
          </p:nvSpPr>
          <p:spPr>
            <a:xfrm>
              <a:off x="5240600" y="2345501"/>
              <a:ext cx="430902" cy="485728"/>
            </a:xfrm>
            <a:prstGeom prst="diamond">
              <a:avLst/>
            </a:prstGeom>
            <a:solidFill>
              <a:srgbClr val="3FAD3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BAC73439-7957-46C1-B870-3B79AE3AE833}"/>
              </a:ext>
            </a:extLst>
          </p:cNvPr>
          <p:cNvCxnSpPr>
            <a:stCxn id="66" idx="3"/>
            <a:endCxn id="62" idx="1"/>
          </p:cNvCxnSpPr>
          <p:nvPr/>
        </p:nvCxnSpPr>
        <p:spPr>
          <a:xfrm>
            <a:off x="2378200" y="1810507"/>
            <a:ext cx="505394" cy="422476"/>
          </a:xfrm>
          <a:prstGeom prst="bentConnector3">
            <a:avLst>
              <a:gd name="adj1" fmla="val 50000"/>
            </a:avLst>
          </a:prstGeom>
          <a:ln>
            <a:solidFill>
              <a:srgbClr val="3849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D7D2017F-E137-4005-B113-4D048969AEEE}"/>
              </a:ext>
            </a:extLst>
          </p:cNvPr>
          <p:cNvCxnSpPr>
            <a:stCxn id="69" idx="3"/>
            <a:endCxn id="66" idx="1"/>
          </p:cNvCxnSpPr>
          <p:nvPr/>
        </p:nvCxnSpPr>
        <p:spPr>
          <a:xfrm>
            <a:off x="1161748" y="1541945"/>
            <a:ext cx="785550" cy="268562"/>
          </a:xfrm>
          <a:prstGeom prst="bentConnector3">
            <a:avLst/>
          </a:prstGeom>
          <a:ln>
            <a:solidFill>
              <a:srgbClr val="3849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Diamond 71">
            <a:extLst>
              <a:ext uri="{FF2B5EF4-FFF2-40B4-BE49-F238E27FC236}">
                <a16:creationId xmlns:a16="http://schemas.microsoft.com/office/drawing/2014/main" id="{DE515B04-94FA-4CE9-8654-AFF1343FA29F}"/>
              </a:ext>
            </a:extLst>
          </p:cNvPr>
          <p:cNvSpPr/>
          <p:nvPr/>
        </p:nvSpPr>
        <p:spPr>
          <a:xfrm>
            <a:off x="10790866" y="3965934"/>
            <a:ext cx="430902" cy="485728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384973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B5908E7-B422-40CE-BFC4-4A633608E475}"/>
              </a:ext>
            </a:extLst>
          </p:cNvPr>
          <p:cNvGrpSpPr/>
          <p:nvPr/>
        </p:nvGrpSpPr>
        <p:grpSpPr>
          <a:xfrm>
            <a:off x="546551" y="4979697"/>
            <a:ext cx="11098897" cy="866343"/>
            <a:chOff x="207738" y="4815183"/>
            <a:chExt cx="11973849" cy="64931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91C2A04-B5BB-4510-8E95-53E576B9050A}"/>
                </a:ext>
              </a:extLst>
            </p:cNvPr>
            <p:cNvCxnSpPr/>
            <p:nvPr/>
          </p:nvCxnSpPr>
          <p:spPr>
            <a:xfrm>
              <a:off x="467708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7A4AC54-0F3E-4709-A365-F83805C745B1}"/>
                </a:ext>
              </a:extLst>
            </p:cNvPr>
            <p:cNvCxnSpPr/>
            <p:nvPr/>
          </p:nvCxnSpPr>
          <p:spPr>
            <a:xfrm>
              <a:off x="1598361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CE414FB-16B1-4293-841E-625530687E1B}"/>
                </a:ext>
              </a:extLst>
            </p:cNvPr>
            <p:cNvCxnSpPr/>
            <p:nvPr/>
          </p:nvCxnSpPr>
          <p:spPr>
            <a:xfrm>
              <a:off x="7251626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3E205A0-D278-4FE6-BFA9-7972FE3092F7}"/>
                </a:ext>
              </a:extLst>
            </p:cNvPr>
            <p:cNvCxnSpPr/>
            <p:nvPr/>
          </p:nvCxnSpPr>
          <p:spPr>
            <a:xfrm>
              <a:off x="4990320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F8A450A-A2F5-4E0D-852A-E738EB6277F5}"/>
                </a:ext>
              </a:extLst>
            </p:cNvPr>
            <p:cNvCxnSpPr/>
            <p:nvPr/>
          </p:nvCxnSpPr>
          <p:spPr>
            <a:xfrm>
              <a:off x="2729014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9BE3E2C-34A7-478A-8AAD-B539F8040F84}"/>
                </a:ext>
              </a:extLst>
            </p:cNvPr>
            <p:cNvCxnSpPr/>
            <p:nvPr/>
          </p:nvCxnSpPr>
          <p:spPr>
            <a:xfrm>
              <a:off x="3859667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101F473-D133-46A9-92D1-AF7857586F9C}"/>
                </a:ext>
              </a:extLst>
            </p:cNvPr>
            <p:cNvCxnSpPr/>
            <p:nvPr/>
          </p:nvCxnSpPr>
          <p:spPr>
            <a:xfrm>
              <a:off x="8382279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4D4D2A9-33AC-4D17-ADE8-01FA07F806C6}"/>
                </a:ext>
              </a:extLst>
            </p:cNvPr>
            <p:cNvCxnSpPr/>
            <p:nvPr/>
          </p:nvCxnSpPr>
          <p:spPr>
            <a:xfrm>
              <a:off x="6120973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D8698AE-6169-4C1E-9319-F7D9F2569CA3}"/>
                </a:ext>
              </a:extLst>
            </p:cNvPr>
            <p:cNvCxnSpPr/>
            <p:nvPr/>
          </p:nvCxnSpPr>
          <p:spPr>
            <a:xfrm>
              <a:off x="9512932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B04FA69-3848-4D81-BE06-EF907BF677B4}"/>
                </a:ext>
              </a:extLst>
            </p:cNvPr>
            <p:cNvCxnSpPr/>
            <p:nvPr/>
          </p:nvCxnSpPr>
          <p:spPr>
            <a:xfrm>
              <a:off x="11774243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EB3A38-B2A2-4ED4-8E58-BBF2217B1FEA}"/>
                </a:ext>
              </a:extLst>
            </p:cNvPr>
            <p:cNvCxnSpPr/>
            <p:nvPr/>
          </p:nvCxnSpPr>
          <p:spPr>
            <a:xfrm>
              <a:off x="10643585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70CA8DB-EC42-4EAF-8818-E0298B1C0533}"/>
                </a:ext>
              </a:extLst>
            </p:cNvPr>
            <p:cNvSpPr/>
            <p:nvPr/>
          </p:nvSpPr>
          <p:spPr>
            <a:xfrm>
              <a:off x="479483" y="4815183"/>
              <a:ext cx="11316133" cy="1030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9BDEC4D-CC3E-4D53-8B33-4A9D77F97620}"/>
                </a:ext>
              </a:extLst>
            </p:cNvPr>
            <p:cNvSpPr txBox="1"/>
            <p:nvPr/>
          </p:nvSpPr>
          <p:spPr>
            <a:xfrm>
              <a:off x="207738" y="5118486"/>
              <a:ext cx="67911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May 2021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07C5545-EEEC-4CE0-83B8-D9A22ECC0C50}"/>
                </a:ext>
              </a:extLst>
            </p:cNvPr>
            <p:cNvSpPr txBox="1"/>
            <p:nvPr/>
          </p:nvSpPr>
          <p:spPr>
            <a:xfrm>
              <a:off x="11502498" y="5118486"/>
              <a:ext cx="679089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Mar</a:t>
              </a:r>
            </a:p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2022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3ACCA1-34A2-40D4-BC5F-028EDD1C9723}"/>
                </a:ext>
              </a:extLst>
            </p:cNvPr>
            <p:cNvSpPr txBox="1"/>
            <p:nvPr/>
          </p:nvSpPr>
          <p:spPr>
            <a:xfrm>
              <a:off x="2466690" y="5118486"/>
              <a:ext cx="679107" cy="3460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Jul</a:t>
              </a:r>
            </a:p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2021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E70995C-A76C-459A-A29E-0D3F29EC44C2}"/>
                </a:ext>
              </a:extLst>
            </p:cNvPr>
            <p:cNvSpPr txBox="1"/>
            <p:nvPr/>
          </p:nvSpPr>
          <p:spPr>
            <a:xfrm>
              <a:off x="1337214" y="5118486"/>
              <a:ext cx="679108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Jun</a:t>
              </a:r>
            </a:p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2021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D9E9505-69F1-4D8F-B7FC-628DA0D5FC8D}"/>
                </a:ext>
              </a:extLst>
            </p:cNvPr>
            <p:cNvSpPr txBox="1"/>
            <p:nvPr/>
          </p:nvSpPr>
          <p:spPr>
            <a:xfrm>
              <a:off x="3596166" y="5118486"/>
              <a:ext cx="67910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Aug 2021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AD29B9-ECD1-4884-9572-6D8AAE5BA9B2}"/>
                </a:ext>
              </a:extLst>
            </p:cNvPr>
            <p:cNvSpPr txBox="1"/>
            <p:nvPr/>
          </p:nvSpPr>
          <p:spPr>
            <a:xfrm>
              <a:off x="4725642" y="5118486"/>
              <a:ext cx="67910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Sep 2021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88844D4-FF5F-4F26-95B7-9A7CD635DDEA}"/>
                </a:ext>
              </a:extLst>
            </p:cNvPr>
            <p:cNvSpPr txBox="1"/>
            <p:nvPr/>
          </p:nvSpPr>
          <p:spPr>
            <a:xfrm>
              <a:off x="6984594" y="5118486"/>
              <a:ext cx="679094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Nov 2021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3500A47-1A8E-418A-BF7C-16B842C3CDE3}"/>
                </a:ext>
              </a:extLst>
            </p:cNvPr>
            <p:cNvSpPr txBox="1"/>
            <p:nvPr/>
          </p:nvSpPr>
          <p:spPr>
            <a:xfrm>
              <a:off x="8114071" y="5118486"/>
              <a:ext cx="679091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Dec 2021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58D2DFD-BF5A-459B-8E3D-6AE7A1D88493}"/>
                </a:ext>
              </a:extLst>
            </p:cNvPr>
            <p:cNvSpPr txBox="1"/>
            <p:nvPr/>
          </p:nvSpPr>
          <p:spPr>
            <a:xfrm>
              <a:off x="9243546" y="5118486"/>
              <a:ext cx="67909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Jan 2022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8CD9802-84B8-41F8-8D86-FDB64D3EDADB}"/>
                </a:ext>
              </a:extLst>
            </p:cNvPr>
            <p:cNvSpPr txBox="1"/>
            <p:nvPr/>
          </p:nvSpPr>
          <p:spPr>
            <a:xfrm>
              <a:off x="10373022" y="5118486"/>
              <a:ext cx="679091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Feb 2022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60956C1-D66D-418A-92FE-8152680CCEC8}"/>
                </a:ext>
              </a:extLst>
            </p:cNvPr>
            <p:cNvSpPr txBox="1"/>
            <p:nvPr/>
          </p:nvSpPr>
          <p:spPr>
            <a:xfrm>
              <a:off x="5855118" y="5118486"/>
              <a:ext cx="679094" cy="34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Oct 2021</a:t>
              </a:r>
            </a:p>
          </p:txBody>
        </p:sp>
      </p:grp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9EB79491-9F71-4156-B8C2-7673F3DBD367}"/>
              </a:ext>
            </a:extLst>
          </p:cNvPr>
          <p:cNvCxnSpPr>
            <a:stCxn id="62" idx="3"/>
            <a:endCxn id="72" idx="0"/>
          </p:cNvCxnSpPr>
          <p:nvPr/>
        </p:nvCxnSpPr>
        <p:spPr>
          <a:xfrm>
            <a:off x="10790866" y="2232983"/>
            <a:ext cx="215451" cy="1732951"/>
          </a:xfrm>
          <a:prstGeom prst="bentConnector2">
            <a:avLst/>
          </a:prstGeom>
          <a:ln>
            <a:solidFill>
              <a:srgbClr val="3849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122838A-F2A2-4443-8162-263C754AAE48}"/>
              </a:ext>
            </a:extLst>
          </p:cNvPr>
          <p:cNvGrpSpPr/>
          <p:nvPr/>
        </p:nvGrpSpPr>
        <p:grpSpPr>
          <a:xfrm>
            <a:off x="2883593" y="2368708"/>
            <a:ext cx="2204133" cy="461236"/>
            <a:chOff x="6437549" y="3016227"/>
            <a:chExt cx="3555539" cy="20788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7D36F7C-5FC9-4921-BE95-340C7C2D3670}"/>
                </a:ext>
              </a:extLst>
            </p:cNvPr>
            <p:cNvSpPr/>
            <p:nvPr/>
          </p:nvSpPr>
          <p:spPr>
            <a:xfrm>
              <a:off x="6437549" y="3037601"/>
              <a:ext cx="3555539" cy="161234"/>
            </a:xfrm>
            <a:prstGeom prst="rect">
              <a:avLst/>
            </a:prstGeom>
            <a:solidFill>
              <a:srgbClr val="C6C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002060"/>
                </a:solidFill>
              </a:endParaRPr>
            </a:p>
          </p:txBody>
        </p:sp>
        <p:sp>
          <p:nvSpPr>
            <p:cNvPr id="100" name="Rounded Rectangle 4">
              <a:extLst>
                <a:ext uri="{FF2B5EF4-FFF2-40B4-BE49-F238E27FC236}">
                  <a16:creationId xmlns:a16="http://schemas.microsoft.com/office/drawing/2014/main" id="{BBCF73CA-3164-4EAB-BBC8-E4D9E7FABEFB}"/>
                </a:ext>
              </a:extLst>
            </p:cNvPr>
            <p:cNvSpPr/>
            <p:nvPr/>
          </p:nvSpPr>
          <p:spPr>
            <a:xfrm>
              <a:off x="6633816" y="3016227"/>
              <a:ext cx="3010523" cy="2078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rgbClr val="002060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Online workshops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3538D5D-29D1-44E2-B326-7AD8E6491B13}"/>
              </a:ext>
            </a:extLst>
          </p:cNvPr>
          <p:cNvGrpSpPr/>
          <p:nvPr/>
        </p:nvGrpSpPr>
        <p:grpSpPr>
          <a:xfrm>
            <a:off x="4936463" y="3252918"/>
            <a:ext cx="3460433" cy="588644"/>
            <a:chOff x="6306411" y="3014415"/>
            <a:chExt cx="3009510" cy="232607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4D8F0FE-E900-4242-9043-71058AF752D2}"/>
                </a:ext>
              </a:extLst>
            </p:cNvPr>
            <p:cNvSpPr/>
            <p:nvPr/>
          </p:nvSpPr>
          <p:spPr>
            <a:xfrm>
              <a:off x="6306411" y="3049312"/>
              <a:ext cx="3009510" cy="161234"/>
            </a:xfrm>
            <a:prstGeom prst="rect">
              <a:avLst/>
            </a:prstGeom>
            <a:solidFill>
              <a:srgbClr val="C6C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002060"/>
                </a:solidFill>
              </a:endParaRPr>
            </a:p>
          </p:txBody>
        </p:sp>
        <p:sp>
          <p:nvSpPr>
            <p:cNvPr id="103" name="Rounded Rectangle 4">
              <a:extLst>
                <a:ext uri="{FF2B5EF4-FFF2-40B4-BE49-F238E27FC236}">
                  <a16:creationId xmlns:a16="http://schemas.microsoft.com/office/drawing/2014/main" id="{6A5F1D12-C297-4190-99A1-146BE6641E6E}"/>
                </a:ext>
              </a:extLst>
            </p:cNvPr>
            <p:cNvSpPr/>
            <p:nvPr/>
          </p:nvSpPr>
          <p:spPr>
            <a:xfrm>
              <a:off x="6354222" y="3014415"/>
              <a:ext cx="2723242" cy="2326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rgbClr val="002060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Targeted sessions &amp; conferences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552FBF4-1C1F-40E6-A328-0220F9E0891E}"/>
              </a:ext>
            </a:extLst>
          </p:cNvPr>
          <p:cNvGrpSpPr/>
          <p:nvPr/>
        </p:nvGrpSpPr>
        <p:grpSpPr>
          <a:xfrm>
            <a:off x="8451871" y="3398402"/>
            <a:ext cx="2259128" cy="1222638"/>
            <a:chOff x="6213595" y="2997644"/>
            <a:chExt cx="3158446" cy="27334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1680F36-C526-43F8-B514-F2ED4ED2607E}"/>
                </a:ext>
              </a:extLst>
            </p:cNvPr>
            <p:cNvSpPr/>
            <p:nvPr/>
          </p:nvSpPr>
          <p:spPr>
            <a:xfrm>
              <a:off x="6213595" y="3058056"/>
              <a:ext cx="3158446" cy="161234"/>
            </a:xfrm>
            <a:prstGeom prst="rect">
              <a:avLst/>
            </a:prstGeom>
            <a:solidFill>
              <a:srgbClr val="C6C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002060"/>
                </a:solidFill>
              </a:endParaRPr>
            </a:p>
          </p:txBody>
        </p:sp>
        <p:sp>
          <p:nvSpPr>
            <p:cNvPr id="106" name="Rounded Rectangle 4">
              <a:extLst>
                <a:ext uri="{FF2B5EF4-FFF2-40B4-BE49-F238E27FC236}">
                  <a16:creationId xmlns:a16="http://schemas.microsoft.com/office/drawing/2014/main" id="{F92C63C7-A966-41C0-AF19-48843DC0A7A5}"/>
                </a:ext>
              </a:extLst>
            </p:cNvPr>
            <p:cNvSpPr/>
            <p:nvPr/>
          </p:nvSpPr>
          <p:spPr>
            <a:xfrm>
              <a:off x="6325341" y="2997644"/>
              <a:ext cx="3046700" cy="2733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rgbClr val="002060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Targeted workshops based on feedback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24AD4695-7CA8-4134-BE58-2A2CE2A4A606}"/>
              </a:ext>
            </a:extLst>
          </p:cNvPr>
          <p:cNvSpPr txBox="1"/>
          <p:nvPr/>
        </p:nvSpPr>
        <p:spPr>
          <a:xfrm>
            <a:off x="2807335" y="2758367"/>
            <a:ext cx="1492019" cy="67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 sz="1200"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NZ" dirty="0"/>
              <a:t>Lunchtime sessions for each section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8E00897-F86A-4663-86C3-3E8A00292069}"/>
              </a:ext>
            </a:extLst>
          </p:cNvPr>
          <p:cNvSpPr txBox="1"/>
          <p:nvPr/>
        </p:nvSpPr>
        <p:spPr>
          <a:xfrm>
            <a:off x="4874511" y="3760593"/>
            <a:ext cx="3250436" cy="86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For each service type (eg ARC, RESDIS)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DAAs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People</a:t>
            </a:r>
            <a:r>
              <a:rPr lang="en-NZ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whānau, consumer organisations</a:t>
            </a:r>
            <a:endParaRPr lang="en-NZ" sz="1200" dirty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Māori health providers</a:t>
            </a:r>
            <a:endParaRPr lang="en-NZ" sz="12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7104126-384F-4251-8EE2-B1CAB920E3AE}"/>
              </a:ext>
            </a:extLst>
          </p:cNvPr>
          <p:cNvGrpSpPr/>
          <p:nvPr/>
        </p:nvGrpSpPr>
        <p:grpSpPr>
          <a:xfrm>
            <a:off x="4073219" y="2727769"/>
            <a:ext cx="3094215" cy="670633"/>
            <a:chOff x="6306413" y="2997180"/>
            <a:chExt cx="3009510" cy="27334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68DE9F5-844D-49FF-81EC-80AB435FB544}"/>
                </a:ext>
              </a:extLst>
            </p:cNvPr>
            <p:cNvSpPr/>
            <p:nvPr/>
          </p:nvSpPr>
          <p:spPr>
            <a:xfrm>
              <a:off x="6306413" y="3049312"/>
              <a:ext cx="3009510" cy="161234"/>
            </a:xfrm>
            <a:prstGeom prst="rect">
              <a:avLst/>
            </a:prstGeom>
            <a:solidFill>
              <a:srgbClr val="C6C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002060"/>
                </a:solidFill>
              </a:endParaRPr>
            </a:p>
          </p:txBody>
        </p:sp>
        <p:sp>
          <p:nvSpPr>
            <p:cNvPr id="111" name="Rounded Rectangle 4">
              <a:extLst>
                <a:ext uri="{FF2B5EF4-FFF2-40B4-BE49-F238E27FC236}">
                  <a16:creationId xmlns:a16="http://schemas.microsoft.com/office/drawing/2014/main" id="{179E49E5-9475-4C71-9986-27300C885D4E}"/>
                </a:ext>
              </a:extLst>
            </p:cNvPr>
            <p:cNvSpPr/>
            <p:nvPr/>
          </p:nvSpPr>
          <p:spPr>
            <a:xfrm>
              <a:off x="6375077" y="2997180"/>
              <a:ext cx="2723242" cy="2733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rgbClr val="002060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Piloting the 2021 Standard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E7A7-7D13-42F3-9666-5C53C9D960C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935965">
            <a:off x="6986950" y="1388012"/>
            <a:ext cx="4086062" cy="1260074"/>
          </a:xfrm>
          <a:custGeom>
            <a:avLst/>
            <a:gdLst>
              <a:gd name="connsiteX0" fmla="*/ 0 w 4086062"/>
              <a:gd name="connsiteY0" fmla="*/ 0 h 1260074"/>
              <a:gd name="connsiteX1" fmla="*/ 665444 w 4086062"/>
              <a:gd name="connsiteY1" fmla="*/ 0 h 1260074"/>
              <a:gd name="connsiteX2" fmla="*/ 1167446 w 4086062"/>
              <a:gd name="connsiteY2" fmla="*/ 0 h 1260074"/>
              <a:gd name="connsiteX3" fmla="*/ 1751169 w 4086062"/>
              <a:gd name="connsiteY3" fmla="*/ 0 h 1260074"/>
              <a:gd name="connsiteX4" fmla="*/ 2294032 w 4086062"/>
              <a:gd name="connsiteY4" fmla="*/ 0 h 1260074"/>
              <a:gd name="connsiteX5" fmla="*/ 2959476 w 4086062"/>
              <a:gd name="connsiteY5" fmla="*/ 0 h 1260074"/>
              <a:gd name="connsiteX6" fmla="*/ 3543199 w 4086062"/>
              <a:gd name="connsiteY6" fmla="*/ 0 h 1260074"/>
              <a:gd name="connsiteX7" fmla="*/ 4086062 w 4086062"/>
              <a:gd name="connsiteY7" fmla="*/ 0 h 1260074"/>
              <a:gd name="connsiteX8" fmla="*/ 4086062 w 4086062"/>
              <a:gd name="connsiteY8" fmla="*/ 445226 h 1260074"/>
              <a:gd name="connsiteX9" fmla="*/ 4086062 w 4086062"/>
              <a:gd name="connsiteY9" fmla="*/ 827449 h 1260074"/>
              <a:gd name="connsiteX10" fmla="*/ 4086062 w 4086062"/>
              <a:gd name="connsiteY10" fmla="*/ 1260074 h 1260074"/>
              <a:gd name="connsiteX11" fmla="*/ 3543199 w 4086062"/>
              <a:gd name="connsiteY11" fmla="*/ 1260074 h 1260074"/>
              <a:gd name="connsiteX12" fmla="*/ 3082058 w 4086062"/>
              <a:gd name="connsiteY12" fmla="*/ 1260074 h 1260074"/>
              <a:gd name="connsiteX13" fmla="*/ 2416614 w 4086062"/>
              <a:gd name="connsiteY13" fmla="*/ 1260074 h 1260074"/>
              <a:gd name="connsiteX14" fmla="*/ 1832891 w 4086062"/>
              <a:gd name="connsiteY14" fmla="*/ 1260074 h 1260074"/>
              <a:gd name="connsiteX15" fmla="*/ 1167446 w 4086062"/>
              <a:gd name="connsiteY15" fmla="*/ 1260074 h 1260074"/>
              <a:gd name="connsiteX16" fmla="*/ 624584 w 4086062"/>
              <a:gd name="connsiteY16" fmla="*/ 1260074 h 1260074"/>
              <a:gd name="connsiteX17" fmla="*/ 0 w 4086062"/>
              <a:gd name="connsiteY17" fmla="*/ 1260074 h 1260074"/>
              <a:gd name="connsiteX18" fmla="*/ 0 w 4086062"/>
              <a:gd name="connsiteY18" fmla="*/ 814848 h 1260074"/>
              <a:gd name="connsiteX19" fmla="*/ 0 w 4086062"/>
              <a:gd name="connsiteY19" fmla="*/ 369622 h 1260074"/>
              <a:gd name="connsiteX20" fmla="*/ 0 w 4086062"/>
              <a:gd name="connsiteY20" fmla="*/ 0 h 126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86062" h="1260074" fill="none" extrusionOk="0">
                <a:moveTo>
                  <a:pt x="0" y="0"/>
                </a:moveTo>
                <a:cubicBezTo>
                  <a:pt x="257505" y="-48607"/>
                  <a:pt x="352431" y="48080"/>
                  <a:pt x="665444" y="0"/>
                </a:cubicBezTo>
                <a:cubicBezTo>
                  <a:pt x="978457" y="-48080"/>
                  <a:pt x="970086" y="59062"/>
                  <a:pt x="1167446" y="0"/>
                </a:cubicBezTo>
                <a:cubicBezTo>
                  <a:pt x="1364806" y="-59062"/>
                  <a:pt x="1578670" y="41138"/>
                  <a:pt x="1751169" y="0"/>
                </a:cubicBezTo>
                <a:cubicBezTo>
                  <a:pt x="1923668" y="-41138"/>
                  <a:pt x="2115252" y="34509"/>
                  <a:pt x="2294032" y="0"/>
                </a:cubicBezTo>
                <a:cubicBezTo>
                  <a:pt x="2472812" y="-34509"/>
                  <a:pt x="2708160" y="51665"/>
                  <a:pt x="2959476" y="0"/>
                </a:cubicBezTo>
                <a:cubicBezTo>
                  <a:pt x="3210792" y="-51665"/>
                  <a:pt x="3407591" y="28690"/>
                  <a:pt x="3543199" y="0"/>
                </a:cubicBezTo>
                <a:cubicBezTo>
                  <a:pt x="3678807" y="-28690"/>
                  <a:pt x="3892604" y="49666"/>
                  <a:pt x="4086062" y="0"/>
                </a:cubicBezTo>
                <a:cubicBezTo>
                  <a:pt x="4113018" y="116059"/>
                  <a:pt x="4039565" y="326033"/>
                  <a:pt x="4086062" y="445226"/>
                </a:cubicBezTo>
                <a:cubicBezTo>
                  <a:pt x="4132559" y="564419"/>
                  <a:pt x="4070918" y="642970"/>
                  <a:pt x="4086062" y="827449"/>
                </a:cubicBezTo>
                <a:cubicBezTo>
                  <a:pt x="4101206" y="1011928"/>
                  <a:pt x="4081673" y="1079930"/>
                  <a:pt x="4086062" y="1260074"/>
                </a:cubicBezTo>
                <a:cubicBezTo>
                  <a:pt x="3867948" y="1278943"/>
                  <a:pt x="3763110" y="1244214"/>
                  <a:pt x="3543199" y="1260074"/>
                </a:cubicBezTo>
                <a:cubicBezTo>
                  <a:pt x="3323288" y="1275934"/>
                  <a:pt x="3210527" y="1240357"/>
                  <a:pt x="3082058" y="1260074"/>
                </a:cubicBezTo>
                <a:cubicBezTo>
                  <a:pt x="2953589" y="1279791"/>
                  <a:pt x="2685485" y="1222000"/>
                  <a:pt x="2416614" y="1260074"/>
                </a:cubicBezTo>
                <a:cubicBezTo>
                  <a:pt x="2147743" y="1298148"/>
                  <a:pt x="2015592" y="1258613"/>
                  <a:pt x="1832891" y="1260074"/>
                </a:cubicBezTo>
                <a:cubicBezTo>
                  <a:pt x="1650190" y="1261535"/>
                  <a:pt x="1402466" y="1239502"/>
                  <a:pt x="1167446" y="1260074"/>
                </a:cubicBezTo>
                <a:cubicBezTo>
                  <a:pt x="932427" y="1280646"/>
                  <a:pt x="881575" y="1219200"/>
                  <a:pt x="624584" y="1260074"/>
                </a:cubicBezTo>
                <a:cubicBezTo>
                  <a:pt x="367593" y="1300948"/>
                  <a:pt x="263923" y="1244005"/>
                  <a:pt x="0" y="1260074"/>
                </a:cubicBezTo>
                <a:cubicBezTo>
                  <a:pt x="-7642" y="1144703"/>
                  <a:pt x="5877" y="950570"/>
                  <a:pt x="0" y="814848"/>
                </a:cubicBezTo>
                <a:cubicBezTo>
                  <a:pt x="-5877" y="679126"/>
                  <a:pt x="16453" y="568222"/>
                  <a:pt x="0" y="369622"/>
                </a:cubicBezTo>
                <a:cubicBezTo>
                  <a:pt x="-16453" y="171022"/>
                  <a:pt x="8601" y="88601"/>
                  <a:pt x="0" y="0"/>
                </a:cubicBezTo>
                <a:close/>
              </a:path>
              <a:path w="4086062" h="1260074" stroke="0" extrusionOk="0">
                <a:moveTo>
                  <a:pt x="0" y="0"/>
                </a:moveTo>
                <a:cubicBezTo>
                  <a:pt x="203345" y="-5976"/>
                  <a:pt x="362592" y="42320"/>
                  <a:pt x="461141" y="0"/>
                </a:cubicBezTo>
                <a:cubicBezTo>
                  <a:pt x="559690" y="-42320"/>
                  <a:pt x="922808" y="39840"/>
                  <a:pt x="1085725" y="0"/>
                </a:cubicBezTo>
                <a:cubicBezTo>
                  <a:pt x="1248642" y="-39840"/>
                  <a:pt x="1461558" y="38733"/>
                  <a:pt x="1628588" y="0"/>
                </a:cubicBezTo>
                <a:cubicBezTo>
                  <a:pt x="1795618" y="-38733"/>
                  <a:pt x="1922313" y="32214"/>
                  <a:pt x="2089729" y="0"/>
                </a:cubicBezTo>
                <a:cubicBezTo>
                  <a:pt x="2257145" y="-32214"/>
                  <a:pt x="2334681" y="42023"/>
                  <a:pt x="2550870" y="0"/>
                </a:cubicBezTo>
                <a:cubicBezTo>
                  <a:pt x="2767059" y="-42023"/>
                  <a:pt x="2865139" y="31765"/>
                  <a:pt x="3012011" y="0"/>
                </a:cubicBezTo>
                <a:cubicBezTo>
                  <a:pt x="3158883" y="-31765"/>
                  <a:pt x="3829866" y="831"/>
                  <a:pt x="4086062" y="0"/>
                </a:cubicBezTo>
                <a:cubicBezTo>
                  <a:pt x="4119178" y="201011"/>
                  <a:pt x="4048335" y="254005"/>
                  <a:pt x="4086062" y="407424"/>
                </a:cubicBezTo>
                <a:cubicBezTo>
                  <a:pt x="4123789" y="560843"/>
                  <a:pt x="4084684" y="707506"/>
                  <a:pt x="4086062" y="840049"/>
                </a:cubicBezTo>
                <a:cubicBezTo>
                  <a:pt x="4087440" y="972592"/>
                  <a:pt x="4058950" y="1085981"/>
                  <a:pt x="4086062" y="1260074"/>
                </a:cubicBezTo>
                <a:cubicBezTo>
                  <a:pt x="3815909" y="1303053"/>
                  <a:pt x="3688477" y="1221411"/>
                  <a:pt x="3502339" y="1260074"/>
                </a:cubicBezTo>
                <a:cubicBezTo>
                  <a:pt x="3316201" y="1298737"/>
                  <a:pt x="3036538" y="1246839"/>
                  <a:pt x="2918616" y="1260074"/>
                </a:cubicBezTo>
                <a:cubicBezTo>
                  <a:pt x="2800694" y="1273309"/>
                  <a:pt x="2597087" y="1234159"/>
                  <a:pt x="2416614" y="1260074"/>
                </a:cubicBezTo>
                <a:cubicBezTo>
                  <a:pt x="2236141" y="1285989"/>
                  <a:pt x="1959311" y="1199157"/>
                  <a:pt x="1832891" y="1260074"/>
                </a:cubicBezTo>
                <a:cubicBezTo>
                  <a:pt x="1706471" y="1320991"/>
                  <a:pt x="1490713" y="1230240"/>
                  <a:pt x="1208307" y="1260074"/>
                </a:cubicBezTo>
                <a:cubicBezTo>
                  <a:pt x="925901" y="1289908"/>
                  <a:pt x="804069" y="1220828"/>
                  <a:pt x="665444" y="1260074"/>
                </a:cubicBezTo>
                <a:cubicBezTo>
                  <a:pt x="526819" y="1299320"/>
                  <a:pt x="199421" y="1232265"/>
                  <a:pt x="0" y="1260074"/>
                </a:cubicBezTo>
                <a:cubicBezTo>
                  <a:pt x="-29804" y="1057969"/>
                  <a:pt x="9822" y="979545"/>
                  <a:pt x="0" y="814848"/>
                </a:cubicBezTo>
                <a:cubicBezTo>
                  <a:pt x="-9822" y="650151"/>
                  <a:pt x="20703" y="525086"/>
                  <a:pt x="0" y="407424"/>
                </a:cubicBezTo>
                <a:cubicBezTo>
                  <a:pt x="-20703" y="289762"/>
                  <a:pt x="39426" y="102979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60353382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NZ" sz="1600" dirty="0"/>
              <a:t>Developing an online eLearning module</a:t>
            </a:r>
          </a:p>
          <a:p>
            <a:r>
              <a:rPr lang="en-NZ" sz="1600" dirty="0"/>
              <a:t>Will amend sector guidance following the pilot</a:t>
            </a:r>
          </a:p>
          <a:p>
            <a:r>
              <a:rPr lang="en-NZ" sz="1600" dirty="0"/>
              <a:t>DAA Handbook currently being updated</a:t>
            </a:r>
          </a:p>
          <a:p>
            <a:endParaRPr lang="en-NZ" sz="1600" dirty="0"/>
          </a:p>
          <a:p>
            <a:pPr marL="0" indent="0">
              <a:buNone/>
            </a:pPr>
            <a:endParaRPr lang="en-NZ" sz="1600" dirty="0"/>
          </a:p>
        </p:txBody>
      </p:sp>
      <p:sp>
        <p:nvSpPr>
          <p:cNvPr id="117" name="Title 116">
            <a:extLst>
              <a:ext uri="{FF2B5EF4-FFF2-40B4-BE49-F238E27FC236}">
                <a16:creationId xmlns:a16="http://schemas.microsoft.com/office/drawing/2014/main" id="{C505B79E-6BEF-4526-A1CC-DA5C4173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542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9C4C-5BBF-47A3-AD8E-6BD3EC70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740" y="2780735"/>
            <a:ext cx="10515600" cy="1074060"/>
          </a:xfrm>
        </p:spPr>
        <p:txBody>
          <a:bodyPr/>
          <a:lstStyle/>
          <a:p>
            <a:r>
              <a:rPr lang="en-NZ" dirty="0"/>
              <a:t>Thank you for joining!</a:t>
            </a:r>
          </a:p>
        </p:txBody>
      </p:sp>
    </p:spTree>
    <p:extLst>
      <p:ext uri="{BB962C8B-B14F-4D97-AF65-F5344CB8AC3E}">
        <p14:creationId xmlns:p14="http://schemas.microsoft.com/office/powerpoint/2010/main" val="2601986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0EA5-7102-487A-867B-841B6876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Manatū</a:t>
            </a:r>
            <a:r>
              <a:rPr lang="en-NZ" dirty="0"/>
              <a:t> Hauora Ministry of Health karakia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52FC-BD7A-4D37-8CBB-D3DF0165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4258" cy="4058340"/>
          </a:xfrm>
        </p:spPr>
        <p:txBody>
          <a:bodyPr/>
          <a:lstStyle/>
          <a:p>
            <a:pPr marL="0" indent="0">
              <a:buNone/>
            </a:pPr>
            <a:r>
              <a:rPr lang="en-NZ" sz="1800" dirty="0"/>
              <a:t>Whāia, </a:t>
            </a:r>
            <a:r>
              <a:rPr lang="en-NZ" sz="1800" dirty="0" err="1"/>
              <a:t>whāia</a:t>
            </a:r>
            <a:r>
              <a:rPr lang="en-NZ" sz="1800" dirty="0"/>
              <a:t>, </a:t>
            </a:r>
            <a:r>
              <a:rPr lang="en-NZ" sz="1800" dirty="0" err="1"/>
              <a:t>whāia</a:t>
            </a:r>
            <a:r>
              <a:rPr lang="en-NZ" sz="1800" dirty="0"/>
              <a:t>, </a:t>
            </a:r>
          </a:p>
          <a:p>
            <a:pPr marL="0" indent="0">
              <a:buNone/>
            </a:pPr>
            <a:r>
              <a:rPr lang="pt-BR" sz="1800" dirty="0"/>
              <a:t>Ngā uaratanga o te Manatū Hauora. </a:t>
            </a:r>
          </a:p>
          <a:p>
            <a:pPr marL="0" indent="0">
              <a:buNone/>
            </a:pPr>
            <a:r>
              <a:rPr lang="en-NZ" sz="1800" dirty="0"/>
              <a:t>Ko te </a:t>
            </a:r>
            <a:r>
              <a:rPr lang="en-NZ" sz="1800" dirty="0" err="1"/>
              <a:t>manaakitanga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Ko te </a:t>
            </a:r>
            <a:r>
              <a:rPr lang="en-NZ" sz="1800" dirty="0" err="1"/>
              <a:t>kaitiakitanga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Ko te </a:t>
            </a:r>
            <a:r>
              <a:rPr lang="en-NZ" sz="1800" dirty="0" err="1"/>
              <a:t>whakapono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Ko te </a:t>
            </a:r>
            <a:r>
              <a:rPr lang="en-NZ" sz="1800" dirty="0" err="1"/>
              <a:t>kōkiri</a:t>
            </a:r>
            <a:r>
              <a:rPr lang="en-NZ" sz="1800" dirty="0"/>
              <a:t> </a:t>
            </a:r>
            <a:r>
              <a:rPr lang="en-NZ" sz="1800" dirty="0" err="1"/>
              <a:t>ngātahi</a:t>
            </a:r>
            <a:r>
              <a:rPr lang="en-NZ" sz="1800" dirty="0"/>
              <a:t> </a:t>
            </a:r>
          </a:p>
          <a:p>
            <a:pPr marL="0" indent="0">
              <a:buNone/>
            </a:pPr>
            <a:r>
              <a:rPr lang="en-NZ" sz="1800" dirty="0"/>
              <a:t>Kia </a:t>
            </a:r>
            <a:r>
              <a:rPr lang="en-NZ" sz="1800" dirty="0" err="1"/>
              <a:t>tae</a:t>
            </a:r>
            <a:r>
              <a:rPr lang="en-NZ" sz="1800" dirty="0"/>
              <a:t> </a:t>
            </a:r>
            <a:r>
              <a:rPr lang="en-NZ" sz="1800" dirty="0" err="1"/>
              <a:t>atu</a:t>
            </a:r>
            <a:r>
              <a:rPr lang="en-NZ" sz="1800" dirty="0"/>
              <a:t> </a:t>
            </a:r>
            <a:r>
              <a:rPr lang="en-NZ" sz="1800" dirty="0" err="1"/>
              <a:t>tātou</a:t>
            </a:r>
            <a:r>
              <a:rPr lang="en-NZ" sz="1800" dirty="0"/>
              <a:t> </a:t>
            </a:r>
            <a:r>
              <a:rPr lang="en-NZ" sz="1800" dirty="0" err="1"/>
              <a:t>ki</a:t>
            </a:r>
            <a:r>
              <a:rPr lang="en-NZ" sz="1800" dirty="0"/>
              <a:t> pae tata, </a:t>
            </a:r>
            <a:r>
              <a:rPr lang="en-NZ" sz="1800" dirty="0" err="1"/>
              <a:t>ki</a:t>
            </a:r>
            <a:r>
              <a:rPr lang="en-NZ" sz="1800" dirty="0"/>
              <a:t> pae </a:t>
            </a:r>
            <a:r>
              <a:rPr lang="en-NZ" sz="1800" dirty="0" err="1"/>
              <a:t>tawhiti</a:t>
            </a:r>
            <a:r>
              <a:rPr lang="en-NZ" sz="1800" dirty="0"/>
              <a:t>, </a:t>
            </a:r>
            <a:r>
              <a:rPr lang="en-NZ" sz="1800" dirty="0" err="1"/>
              <a:t>ki</a:t>
            </a:r>
            <a:r>
              <a:rPr lang="en-NZ" sz="1800" dirty="0"/>
              <a:t> Pae Ora. </a:t>
            </a:r>
          </a:p>
          <a:p>
            <a:pPr marL="0" indent="0">
              <a:buNone/>
            </a:pPr>
            <a:r>
              <a:rPr lang="en-NZ" sz="1800" dirty="0"/>
              <a:t>Kia </a:t>
            </a:r>
            <a:r>
              <a:rPr lang="en-NZ" sz="1800" dirty="0" err="1"/>
              <a:t>tūturu</a:t>
            </a:r>
            <a:r>
              <a:rPr lang="en-NZ" sz="1800" dirty="0"/>
              <a:t> ka </a:t>
            </a:r>
            <a:r>
              <a:rPr lang="en-NZ" sz="1800" dirty="0" err="1"/>
              <a:t>whakamaua</a:t>
            </a:r>
            <a:r>
              <a:rPr lang="en-NZ" sz="1800" dirty="0"/>
              <a:t> </a:t>
            </a:r>
            <a:r>
              <a:rPr lang="en-NZ" sz="1800" dirty="0" err="1"/>
              <a:t>kia</a:t>
            </a:r>
            <a:r>
              <a:rPr lang="en-NZ" sz="1800" dirty="0"/>
              <a:t> </a:t>
            </a:r>
            <a:r>
              <a:rPr lang="en-NZ" sz="1800" dirty="0" err="1"/>
              <a:t>tīna</a:t>
            </a:r>
            <a:r>
              <a:rPr lang="en-NZ" sz="1800" dirty="0"/>
              <a:t>, </a:t>
            </a:r>
            <a:r>
              <a:rPr lang="en-NZ" sz="1800" dirty="0" err="1"/>
              <a:t>tīna</a:t>
            </a:r>
            <a:r>
              <a:rPr lang="en-NZ" sz="1800" dirty="0"/>
              <a:t>! </a:t>
            </a:r>
          </a:p>
          <a:p>
            <a:pPr marL="0" indent="0">
              <a:buNone/>
            </a:pPr>
            <a:r>
              <a:rPr lang="it-IT" sz="1800" dirty="0"/>
              <a:t>Haumi e, hui e! Tāiki ē! 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en-NZ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D99718-5F9A-44B1-9F58-D2E10D73A794}"/>
              </a:ext>
            </a:extLst>
          </p:cNvPr>
          <p:cNvSpPr/>
          <p:nvPr/>
        </p:nvSpPr>
        <p:spPr>
          <a:xfrm>
            <a:off x="6781015" y="1825625"/>
            <a:ext cx="4983637" cy="40583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Let us jointly pursue the values of the Ministry of Health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 take care of each other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 create an environment for our people to thrive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 work in good faith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And we move forward together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If we do this, we will lay hold of distant horizons and those near to us, and we will create a thriving future for all people </a:t>
            </a:r>
            <a:endParaRPr lang="en-N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03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9C4C-5BBF-47A3-AD8E-6BD3EC70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740" y="2780735"/>
            <a:ext cx="10515600" cy="1074060"/>
          </a:xfrm>
        </p:spPr>
        <p:txBody>
          <a:bodyPr/>
          <a:lstStyle/>
          <a:p>
            <a:r>
              <a:rPr lang="en-NZ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546197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8501-E4B7-47E1-8DD2-FA8FCE12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Our group, Te Apārangi, was established to direct 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6EAB-4E9B-4E98-AB75-646017E08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78" y="1439187"/>
            <a:ext cx="9642230" cy="4451659"/>
          </a:xfrm>
        </p:spPr>
        <p:txBody>
          <a:bodyPr numCol="3">
            <a:normAutofit lnSpcReduction="10000"/>
          </a:bodyPr>
          <a:lstStyle/>
          <a:p>
            <a:r>
              <a:rPr lang="en-NZ" sz="1800" dirty="0"/>
              <a:t>Section 1.1: Pae Ora</a:t>
            </a:r>
          </a:p>
          <a:p>
            <a:r>
              <a:rPr lang="en-NZ" sz="1800" dirty="0"/>
              <a:t>The 34 Te Tiriti o Waitangi statements throughout Ngā </a:t>
            </a:r>
            <a:r>
              <a:rPr lang="en-NZ" sz="1800" dirty="0" err="1"/>
              <a:t>Paerewa</a:t>
            </a:r>
            <a:endParaRPr lang="en-NZ" sz="1800" dirty="0"/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1.4.4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1.4.5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1.4.6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1.5.6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1.7.9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1.8.5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2.1.5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2.1.10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2.2.7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2.2.8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2.3.6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2.3.7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3.1.5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3.1.6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3.2.3 (d) (e)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3.2.6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3.3.3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3.3.4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3.4.9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3.4.10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3.5.7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3.6.3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3.7.4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3.8.8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5.2.12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5.2.13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5.4.5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6.1.6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6.2.2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6.4.6</a:t>
            </a: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993923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8501-E4B7-47E1-8DD2-FA8FCE12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… some of it is </a:t>
            </a:r>
            <a:r>
              <a:rPr lang="en-NZ" u="sng" dirty="0"/>
              <a:t>not</a:t>
            </a:r>
            <a:r>
              <a:rPr lang="en-NZ" dirty="0"/>
              <a:t>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6EAB-4E9B-4E98-AB75-646017E08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78" y="1160585"/>
            <a:ext cx="9642230" cy="4730261"/>
          </a:xfrm>
        </p:spPr>
        <p:txBody>
          <a:bodyPr numCol="3">
            <a:normAutofit lnSpcReduction="10000"/>
          </a:bodyPr>
          <a:lstStyle/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1.1.1</a:t>
            </a:r>
          </a:p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1.1.2</a:t>
            </a:r>
          </a:p>
          <a:p>
            <a:r>
              <a:rPr lang="en-NZ" sz="1800" dirty="0"/>
              <a:t>Criterion 1.1.3</a:t>
            </a:r>
          </a:p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1.1.4 </a:t>
            </a:r>
          </a:p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1.1.5</a:t>
            </a:r>
          </a:p>
          <a:p>
            <a:pPr>
              <a:lnSpc>
                <a:spcPct val="100000"/>
              </a:lnSpc>
            </a:pPr>
            <a:r>
              <a:rPr lang="en-NZ" sz="1800" dirty="0"/>
              <a:t>Criterion 1.4.4</a:t>
            </a:r>
          </a:p>
          <a:p>
            <a:pPr>
              <a:lnSpc>
                <a:spcPct val="100000"/>
              </a:lnSpc>
            </a:pPr>
            <a:r>
              <a:rPr lang="en-NZ" sz="1800" dirty="0"/>
              <a:t>Criterion 1.4.5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1.4.6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1.5.6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1.7.9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1.8.5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2.1.5 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2.1.10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2.2.7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2.2.8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2.3.6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2.3.7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3.1.5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3.1.6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3.2.3 (d) (e)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3.2.6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3.3.3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3.3.4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3.4.9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3.4.10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3.5.7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3.6.3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3.7.4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3.8.8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5.2.12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5.2.13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5.4.5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6.1.6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6.2.2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6.4.6</a:t>
            </a:r>
          </a:p>
          <a:p>
            <a:endParaRPr lang="en-NZ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A121C-E254-403B-8D16-3BF2214C860E}"/>
              </a:ext>
            </a:extLst>
          </p:cNvPr>
          <p:cNvSpPr txBox="1"/>
          <p:nvPr/>
        </p:nvSpPr>
        <p:spPr>
          <a:xfrm>
            <a:off x="9993417" y="5044460"/>
            <a:ext cx="1535564" cy="698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4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Key:</a:t>
            </a:r>
            <a:endParaRPr lang="en-NZ" sz="1400" dirty="0">
              <a:solidFill>
                <a:schemeClr val="bg1"/>
              </a:solidFill>
              <a:highlight>
                <a:srgbClr val="008000"/>
              </a:highlight>
              <a:latin typeface="Segoe UI Symbol" panose="020B0502040204020203" pitchFamily="34" charset="0"/>
              <a:ea typeface="Segoe UI Symbol" panose="020B05020402040202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14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Mapped</a:t>
            </a:r>
            <a:endParaRPr lang="en-NZ" sz="1200" dirty="0">
              <a:highlight>
                <a:srgbClr val="C6CFE4"/>
              </a:highlight>
              <a:latin typeface="Segoe UI Symbol" panose="020B0502040204020203" pitchFamily="34" charset="0"/>
              <a:ea typeface="Segoe UI Symbol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93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8501-E4B7-47E1-8DD2-FA8FCE12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… some of it is partially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6EAB-4E9B-4E98-AB75-646017E08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78" y="1160585"/>
            <a:ext cx="9642230" cy="4730261"/>
          </a:xfrm>
        </p:spPr>
        <p:txBody>
          <a:bodyPr numCol="3">
            <a:normAutofit lnSpcReduction="10000"/>
          </a:bodyPr>
          <a:lstStyle/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1.1.1</a:t>
            </a:r>
          </a:p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1.1.2</a:t>
            </a:r>
          </a:p>
          <a:p>
            <a:r>
              <a:rPr lang="en-NZ" sz="1800" dirty="0"/>
              <a:t>Criterion 1.1.3</a:t>
            </a:r>
          </a:p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1.1.4 </a:t>
            </a:r>
          </a:p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1.1.5</a:t>
            </a:r>
          </a:p>
          <a:p>
            <a:pPr>
              <a:lnSpc>
                <a:spcPct val="100000"/>
              </a:lnSpc>
            </a:pPr>
            <a:r>
              <a:rPr lang="en-NZ" sz="1800" dirty="0"/>
              <a:t>Criterion 1.4.4</a:t>
            </a:r>
          </a:p>
          <a:p>
            <a:pPr>
              <a:lnSpc>
                <a:spcPct val="100000"/>
              </a:lnSpc>
            </a:pPr>
            <a:r>
              <a:rPr lang="en-NZ" sz="1800" dirty="0"/>
              <a:t>Criterion 1.4.5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1.4.6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1.5.6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1.7.9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1.8.5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2.1.5 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2.1.10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2.2.7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2.2.8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2.3.6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2.3.7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3.1.5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3.1.6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3.2.3 (d) (e)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3.2.6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3.3.3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3.3.4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3.4.9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3.4.10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3.5.7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3.6.3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3.7.4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3.8.8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5.2.12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5.2.13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5.4.5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6.1.6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6.2.2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6.4.6</a:t>
            </a:r>
          </a:p>
          <a:p>
            <a:endParaRPr lang="en-NZ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A121C-E254-403B-8D16-3BF2214C860E}"/>
              </a:ext>
            </a:extLst>
          </p:cNvPr>
          <p:cNvSpPr txBox="1"/>
          <p:nvPr/>
        </p:nvSpPr>
        <p:spPr>
          <a:xfrm>
            <a:off x="9993417" y="5044460"/>
            <a:ext cx="1535564" cy="1021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4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Key:</a:t>
            </a:r>
            <a:endParaRPr lang="en-NZ" sz="1400" dirty="0">
              <a:solidFill>
                <a:schemeClr val="bg1"/>
              </a:solidFill>
              <a:highlight>
                <a:srgbClr val="008000"/>
              </a:highlight>
              <a:latin typeface="Segoe UI Symbol" panose="020B0502040204020203" pitchFamily="34" charset="0"/>
              <a:ea typeface="Segoe UI Symbol" panose="020B05020402040202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14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Mapped</a:t>
            </a:r>
            <a:endParaRPr lang="en-NZ" sz="1200" dirty="0">
              <a:highlight>
                <a:srgbClr val="C6CFE4"/>
              </a:highlight>
              <a:latin typeface="Segoe UI Symbol" panose="020B0502040204020203" pitchFamily="34" charset="0"/>
              <a:ea typeface="Segoe UI Symbol" panose="020B05020402040202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14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Partially mapped</a:t>
            </a:r>
          </a:p>
        </p:txBody>
      </p:sp>
    </p:spTree>
    <p:extLst>
      <p:ext uri="{BB962C8B-B14F-4D97-AF65-F5344CB8AC3E}">
        <p14:creationId xmlns:p14="http://schemas.microsoft.com/office/powerpoint/2010/main" val="978675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8501-E4B7-47E1-8DD2-FA8FCE12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… some of it is new to only some of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6EAB-4E9B-4E98-AB75-646017E08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78" y="1160585"/>
            <a:ext cx="9642230" cy="4730261"/>
          </a:xfrm>
        </p:spPr>
        <p:txBody>
          <a:bodyPr numCol="3">
            <a:normAutofit lnSpcReduction="10000"/>
          </a:bodyPr>
          <a:lstStyle/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1.1.1</a:t>
            </a:r>
          </a:p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1.1.2</a:t>
            </a:r>
          </a:p>
          <a:p>
            <a:r>
              <a:rPr lang="en-NZ" sz="1800" dirty="0">
                <a:highlight>
                  <a:srgbClr val="C0C0C0"/>
                </a:highlight>
              </a:rPr>
              <a:t>Criterion 1.1.3</a:t>
            </a:r>
          </a:p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1.1.4 </a:t>
            </a:r>
          </a:p>
          <a:p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</a:rPr>
              <a:t>Criterion 1.1.5</a:t>
            </a:r>
          </a:p>
          <a:p>
            <a:pPr>
              <a:lnSpc>
                <a:spcPct val="100000"/>
              </a:lnSpc>
            </a:pPr>
            <a:r>
              <a:rPr lang="en-NZ" sz="1800" dirty="0">
                <a:highlight>
                  <a:srgbClr val="C0C0C0"/>
                </a:highlight>
              </a:rPr>
              <a:t>Criterion 1.4.4</a:t>
            </a:r>
          </a:p>
          <a:p>
            <a:pPr>
              <a:lnSpc>
                <a:spcPct val="100000"/>
              </a:lnSpc>
            </a:pPr>
            <a:r>
              <a:rPr lang="en-NZ" sz="1800" dirty="0">
                <a:highlight>
                  <a:srgbClr val="C0C0C0"/>
                </a:highlight>
              </a:rPr>
              <a:t>Criterion 1.4.5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1.4.6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1.5.6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1.7.9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1.8.5</a:t>
            </a:r>
          </a:p>
          <a:p>
            <a:pPr marL="285750" indent="-285750"/>
            <a:r>
              <a:rPr lang="en-NZ" sz="1800" dirty="0">
                <a:highlight>
                  <a:srgbClr val="C0C0C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2.1.5 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2.1.10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2.2.7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2.2.8</a:t>
            </a:r>
          </a:p>
          <a:p>
            <a:pPr marL="285750" indent="-285750"/>
            <a:r>
              <a:rPr lang="en-NZ" sz="1800" dirty="0">
                <a:highlight>
                  <a:srgbClr val="C0C0C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2.3.6 </a:t>
            </a:r>
          </a:p>
          <a:p>
            <a:pPr marL="285750" indent="-285750"/>
            <a:r>
              <a:rPr lang="en-NZ" sz="1800" dirty="0">
                <a:highlight>
                  <a:srgbClr val="C0C0C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2.3.7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3.1.5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3.1.6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3.2.3 (d) (e)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3.2.6</a:t>
            </a:r>
          </a:p>
          <a:p>
            <a:pPr marL="285750" indent="-285750"/>
            <a:r>
              <a:rPr lang="en-NZ" sz="18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3.2.7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3.3.3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3.3.4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3.4.9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3.4.10</a:t>
            </a:r>
          </a:p>
          <a:p>
            <a:pPr marL="285750" indent="-285750"/>
            <a:r>
              <a:rPr lang="en-NZ" sz="1800" dirty="0">
                <a:highlight>
                  <a:srgbClr val="C0C0C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3.5.7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3.6.3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3.7.4 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3.8.8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5.2.12</a:t>
            </a:r>
          </a:p>
          <a:p>
            <a:pPr marL="285750" indent="-285750"/>
            <a:r>
              <a:rPr lang="en-NZ" sz="18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5.2.13</a:t>
            </a:r>
          </a:p>
          <a:p>
            <a:pPr marL="285750" indent="-285750"/>
            <a:r>
              <a:rPr lang="en-NZ" sz="1800" dirty="0">
                <a:highlight>
                  <a:srgbClr val="C0C0C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5.4.5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6.1.6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6.2.2</a:t>
            </a:r>
          </a:p>
          <a:p>
            <a:pPr marL="285750" indent="-285750"/>
            <a:r>
              <a:rPr lang="en-NZ" sz="18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Criterion 6.4.6</a:t>
            </a:r>
          </a:p>
          <a:p>
            <a:endParaRPr lang="en-NZ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A121C-E254-403B-8D16-3BF2214C860E}"/>
              </a:ext>
            </a:extLst>
          </p:cNvPr>
          <p:cNvSpPr txBox="1"/>
          <p:nvPr/>
        </p:nvSpPr>
        <p:spPr>
          <a:xfrm>
            <a:off x="9755096" y="3899660"/>
            <a:ext cx="2112649" cy="1991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4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Key:</a:t>
            </a:r>
            <a:endParaRPr lang="en-NZ" sz="1400" dirty="0">
              <a:solidFill>
                <a:schemeClr val="bg1"/>
              </a:solidFill>
              <a:highlight>
                <a:srgbClr val="008000"/>
              </a:highlight>
              <a:latin typeface="Segoe UI Symbol" panose="020B0502040204020203" pitchFamily="34" charset="0"/>
              <a:ea typeface="Segoe UI Symbol" panose="020B05020402040202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1400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Mapped</a:t>
            </a:r>
            <a:endParaRPr lang="en-NZ" sz="1200" dirty="0">
              <a:highlight>
                <a:srgbClr val="C6CFE4"/>
              </a:highlight>
              <a:latin typeface="Segoe UI Symbol" panose="020B0502040204020203" pitchFamily="34" charset="0"/>
              <a:ea typeface="Segoe UI Symbol" panose="020B05020402040202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1400" dirty="0">
                <a:highlight>
                  <a:srgbClr val="C6CFE4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Partially mapped</a:t>
            </a:r>
          </a:p>
          <a:p>
            <a:pPr>
              <a:lnSpc>
                <a:spcPct val="150000"/>
              </a:lnSpc>
            </a:pPr>
            <a:r>
              <a:rPr lang="en-NZ" sz="1400" dirty="0">
                <a:highlight>
                  <a:srgbClr val="C0C0C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Mapped for some service types – unmapped for others</a:t>
            </a:r>
          </a:p>
        </p:txBody>
      </p:sp>
    </p:spTree>
    <p:extLst>
      <p:ext uri="{BB962C8B-B14F-4D97-AF65-F5344CB8AC3E}">
        <p14:creationId xmlns:p14="http://schemas.microsoft.com/office/powerpoint/2010/main" val="400818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F664-3850-4307-9061-3C17CC9E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C5BB3-C694-4413-AF9F-F03EFADFC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807" y="1197266"/>
            <a:ext cx="6632275" cy="4496168"/>
          </a:xfrm>
        </p:spPr>
        <p:txBody>
          <a:bodyPr/>
          <a:lstStyle/>
          <a:p>
            <a:r>
              <a:rPr lang="en-NZ" dirty="0"/>
              <a:t>We are recording this session</a:t>
            </a:r>
          </a:p>
          <a:p>
            <a:pPr marL="457200" lvl="1" indent="0">
              <a:buNone/>
            </a:pPr>
            <a:r>
              <a:rPr lang="en-NZ" i="1" dirty="0"/>
              <a:t>All sessions will be made available on the HealthCERT page on the Ministry website</a:t>
            </a:r>
          </a:p>
          <a:p>
            <a:r>
              <a:rPr lang="en-NZ" dirty="0"/>
              <a:t>We will be publishing these slides on our website</a:t>
            </a:r>
          </a:p>
          <a:p>
            <a:r>
              <a:rPr lang="en-NZ" dirty="0"/>
              <a:t>How we will manage questions</a:t>
            </a:r>
          </a:p>
          <a:p>
            <a:pPr lvl="1"/>
            <a:r>
              <a:rPr lang="en-NZ" sz="2200" i="1" dirty="0"/>
              <a:t>Submit your questions throughout the presentation via the chat function. </a:t>
            </a:r>
          </a:p>
          <a:p>
            <a:pPr lvl="1"/>
            <a:r>
              <a:rPr lang="en-NZ" sz="2200" i="1" dirty="0"/>
              <a:t>We will be accepting questions from now until just after 12. </a:t>
            </a:r>
          </a:p>
          <a:p>
            <a:pPr lvl="1"/>
            <a:r>
              <a:rPr lang="en-NZ" sz="2200" i="1" dirty="0"/>
              <a:t>A member of the HealthCERT team will collate your questions and email them through to us 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3AF4B-E823-4906-8AD1-99B03DD25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689" y="223185"/>
            <a:ext cx="4019193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91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A6DF-0196-4D1B-BBD2-2E0F1D60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Focus for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4B648-9E29-474C-807F-7B61F9847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257" y="1969437"/>
            <a:ext cx="5734397" cy="4176839"/>
          </a:xfrm>
        </p:spPr>
        <p:txBody>
          <a:bodyPr/>
          <a:lstStyle/>
          <a:p>
            <a:r>
              <a:rPr lang="en-NZ" dirty="0"/>
              <a:t>New Te Tiriti Content </a:t>
            </a:r>
          </a:p>
          <a:p>
            <a:pPr marL="457200" lvl="1" indent="0">
              <a:buNone/>
            </a:pPr>
            <a:r>
              <a:rPr lang="en-NZ" i="1" dirty="0"/>
              <a:t>Context</a:t>
            </a:r>
          </a:p>
          <a:p>
            <a:pPr marL="457200" lvl="1" indent="0">
              <a:buNone/>
            </a:pPr>
            <a:r>
              <a:rPr lang="en-NZ" i="1" dirty="0"/>
              <a:t>What do I look for as an auditor?</a:t>
            </a:r>
            <a:endParaRPr lang="en-NZ" dirty="0"/>
          </a:p>
          <a:p>
            <a:r>
              <a:rPr lang="en-NZ" dirty="0"/>
              <a:t>Sector Guidance  </a:t>
            </a:r>
          </a:p>
          <a:p>
            <a:r>
              <a:rPr lang="en-NZ" dirty="0"/>
              <a:t>What’s next</a:t>
            </a:r>
          </a:p>
          <a:p>
            <a:r>
              <a:rPr lang="en-NZ" dirty="0"/>
              <a:t>Questions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1E1CB91-D14B-43C2-AB97-024578F24FCD}"/>
              </a:ext>
            </a:extLst>
          </p:cNvPr>
          <p:cNvSpPr txBox="1">
            <a:spLocks/>
          </p:cNvSpPr>
          <p:nvPr/>
        </p:nvSpPr>
        <p:spPr>
          <a:xfrm>
            <a:off x="7037654" y="4888563"/>
            <a:ext cx="3163719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Maria Clarke</a:t>
            </a:r>
          </a:p>
          <a:p>
            <a:r>
              <a:rPr lang="en-NZ" dirty="0"/>
              <a:t>Te Apārangi</a:t>
            </a:r>
          </a:p>
          <a:p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42CA5E-B57E-4B60-B832-96D841A5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301" y="228819"/>
            <a:ext cx="4019193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58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E844-583C-4A88-BF01-339AEA8F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backstory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64C3A-C62C-4D74-94D8-D1AAD021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5701"/>
          </a:xfrm>
        </p:spPr>
        <p:txBody>
          <a:bodyPr/>
          <a:lstStyle/>
          <a:p>
            <a:pPr marL="0" indent="0" algn="ctr">
              <a:buNone/>
            </a:pPr>
            <a:r>
              <a:rPr lang="en-NZ" dirty="0"/>
              <a:t>In early 2019, attendees to standards review scoping workshops confirmed they wanted an “and, and” approach </a:t>
            </a:r>
            <a:r>
              <a:rPr lang="en-NZ" dirty="0">
                <a:sym typeface="Wingdings" panose="05000000000000000000" pitchFamily="2" charset="2"/>
              </a:rPr>
              <a:t></a:t>
            </a:r>
            <a:r>
              <a:rPr lang="en-NZ" dirty="0"/>
              <a:t> to </a:t>
            </a:r>
            <a:r>
              <a:rPr lang="en-NZ" b="1" u="sng" dirty="0"/>
              <a:t>both:</a:t>
            </a:r>
          </a:p>
          <a:p>
            <a:pPr marL="514350" indent="-514350">
              <a:buFont typeface="+mj-lt"/>
              <a:buAutoNum type="arabicPeriod"/>
            </a:pPr>
            <a:endParaRPr lang="en-NZ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5FC514-5F4A-4344-A05F-AACBC400D366}"/>
              </a:ext>
            </a:extLst>
          </p:cNvPr>
          <p:cNvSpPr/>
          <p:nvPr/>
        </p:nvSpPr>
        <p:spPr>
          <a:xfrm>
            <a:off x="1699967" y="2976762"/>
            <a:ext cx="81365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NZ" sz="2800" dirty="0">
                <a:latin typeface="Segoe UI" panose="020B0502040204020203" pitchFamily="34" charset="0"/>
                <a:cs typeface="Segoe UI" panose="020B0502040204020203" pitchFamily="34" charset="0"/>
              </a:rPr>
              <a:t>Update the current Standard </a:t>
            </a:r>
            <a:r>
              <a:rPr lang="en-NZ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1.4 Recognition of Māori values and beliefs </a:t>
            </a:r>
          </a:p>
          <a:p>
            <a:pPr marL="342900" indent="-342900">
              <a:buFont typeface="+mj-lt"/>
              <a:buAutoNum type="arabicPeriod"/>
            </a:pPr>
            <a:endParaRPr lang="en-NZ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NZ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sz="2800" dirty="0">
                <a:latin typeface="Segoe UI" panose="020B0502040204020203" pitchFamily="34" charset="0"/>
                <a:cs typeface="Segoe UI" panose="020B0502040204020203" pitchFamily="34" charset="0"/>
              </a:rPr>
              <a:t>Add </a:t>
            </a:r>
            <a:r>
              <a:rPr lang="en-NZ" sz="2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 Tiriti guidance throughout the entire standard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B5F11-F891-47CF-976E-C6EABD91EF0B}"/>
              </a:ext>
            </a:extLst>
          </p:cNvPr>
          <p:cNvSpPr/>
          <p:nvPr/>
        </p:nvSpPr>
        <p:spPr>
          <a:xfrm>
            <a:off x="5537461" y="3978566"/>
            <a:ext cx="1381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u="sng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0858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0215-6F53-4E7B-AFB6-548B3350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66" y="588865"/>
            <a:ext cx="3450000" cy="1855559"/>
          </a:xfrm>
        </p:spPr>
        <p:txBody>
          <a:bodyPr>
            <a:normAutofit fontScale="90000"/>
          </a:bodyPr>
          <a:lstStyle/>
          <a:p>
            <a:r>
              <a:rPr lang="en-NZ" dirty="0"/>
              <a:t>The DAA Handbook is currently being reviewed, but the[intent of the] principles and code of conduct remains the same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036500-04F2-4E8E-8ACF-7CD5B638F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44051">
            <a:off x="3334551" y="1924477"/>
            <a:ext cx="2804055" cy="424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4003-3997-4D0F-B534-B7723CD6D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9622">
            <a:off x="4590748" y="1812793"/>
            <a:ext cx="3010506" cy="342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F77F8B-74B2-4E4B-8D5C-61BC9A092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717">
            <a:off x="6556538" y="365126"/>
            <a:ext cx="3066431" cy="479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7EB43A5-F944-4A18-B1DA-9563C84E4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316649">
            <a:off x="6255127" y="5118653"/>
            <a:ext cx="3066431" cy="10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98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8501-E4B7-47E1-8DD2-FA8FCE12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Our group, Te Apārangi, was established to direct this work of reviewing a number of criterion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7786E4-89CA-40FC-B655-4C94B5F3658B}"/>
              </a:ext>
            </a:extLst>
          </p:cNvPr>
          <p:cNvSpPr txBox="1">
            <a:spLocks/>
          </p:cNvSpPr>
          <p:nvPr/>
        </p:nvSpPr>
        <p:spPr>
          <a:xfrm>
            <a:off x="967409" y="1720541"/>
            <a:ext cx="9642230" cy="4451659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200" dirty="0"/>
              <a:t>Section 1.1: Pae Ora</a:t>
            </a:r>
          </a:p>
          <a:p>
            <a:r>
              <a:rPr lang="en-NZ" sz="3200" dirty="0"/>
              <a:t>The 34 Te Tiriti o Waitangi statements throughout Ngā </a:t>
            </a:r>
            <a:r>
              <a:rPr lang="en-NZ" sz="3200" dirty="0" err="1"/>
              <a:t>Paerewa</a:t>
            </a:r>
            <a:endParaRPr lang="en-NZ" sz="3200" dirty="0"/>
          </a:p>
          <a:p>
            <a:pPr marL="285750" indent="-285750"/>
            <a:r>
              <a:rPr lang="en-NZ" sz="32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A number of criteria throughout</a:t>
            </a:r>
          </a:p>
          <a:p>
            <a:pPr marL="285750" indent="-285750"/>
            <a:r>
              <a:rPr lang="en-NZ" sz="32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This presentation is designed to understand why some of these criterion needed to be reviewed</a:t>
            </a:r>
          </a:p>
          <a:p>
            <a:pPr marL="285750" indent="-285750"/>
            <a:r>
              <a:rPr lang="en-NZ" sz="3200" dirty="0"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And how they can be brought to life/evidenced</a:t>
            </a: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428138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E6CE-BB65-4DBD-8D2E-22DA6CCE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2008 standard is outcome-focused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7B9B06-D476-4111-856E-B2353036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70" y="1439186"/>
            <a:ext cx="6962775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5E9663-7C94-4147-BDE6-BF0E725BB88B}"/>
              </a:ext>
            </a:extLst>
          </p:cNvPr>
          <p:cNvSpPr txBox="1">
            <a:spLocks/>
          </p:cNvSpPr>
          <p:nvPr/>
        </p:nvSpPr>
        <p:spPr>
          <a:xfrm>
            <a:off x="8032826" y="1530304"/>
            <a:ext cx="2725653" cy="2542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853F"/>
                </a:solidFill>
              </a:rPr>
              <a:t>HDSS 8134:2008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853F"/>
                </a:solidFill>
              </a:rPr>
              <a:t>You are responsible with determining whether an outcome has been achieved that is appropriate to the context of the service provision</a:t>
            </a:r>
            <a:endParaRPr lang="en-NZ" sz="2000" dirty="0">
              <a:solidFill>
                <a:srgbClr val="00853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6D681C-1609-43B2-8A39-161CC79B3C44}"/>
                  </a:ext>
                </a:extLst>
              </p14:cNvPr>
              <p14:cNvContentPartPr/>
              <p14:nvPr/>
            </p14:nvContentPartPr>
            <p14:xfrm>
              <a:off x="858555" y="1934878"/>
              <a:ext cx="6561000" cy="79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6D681C-1609-43B2-8A39-161CC79B3C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555" y="1827238"/>
                <a:ext cx="66686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52833B-F5F6-4BB0-A953-D4D9AE7B7B35}"/>
                  </a:ext>
                </a:extLst>
              </p14:cNvPr>
              <p14:cNvContentPartPr/>
              <p14:nvPr/>
            </p14:nvContentPartPr>
            <p14:xfrm>
              <a:off x="735795" y="2151958"/>
              <a:ext cx="2410560" cy="78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52833B-F5F6-4BB0-A953-D4D9AE7B7B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155" y="2044318"/>
                <a:ext cx="25182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B31F66-EB81-48ED-81D3-21F6889B97CD}"/>
                  </a:ext>
                </a:extLst>
              </p14:cNvPr>
              <p14:cNvContentPartPr/>
              <p14:nvPr/>
            </p14:nvContentPartPr>
            <p14:xfrm>
              <a:off x="3217995" y="2127478"/>
              <a:ext cx="4211640" cy="78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B31F66-EB81-48ED-81D3-21F6889B97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4355" y="2019838"/>
                <a:ext cx="43192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8E35AF-07A4-4DD9-AF17-E201A7A968C8}"/>
                  </a:ext>
                </a:extLst>
              </p14:cNvPr>
              <p14:cNvContentPartPr/>
              <p14:nvPr/>
            </p14:nvContentPartPr>
            <p14:xfrm>
              <a:off x="762435" y="2346358"/>
              <a:ext cx="4040280" cy="79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8E35AF-07A4-4DD9-AF17-E201A7A968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435" y="2238358"/>
                <a:ext cx="41479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8671DBE-815D-445D-A1E1-CB49248B9C09}"/>
                  </a:ext>
                </a:extLst>
              </p14:cNvPr>
              <p14:cNvContentPartPr/>
              <p14:nvPr/>
            </p14:nvContentPartPr>
            <p14:xfrm>
              <a:off x="4125555" y="4252918"/>
              <a:ext cx="3322080" cy="66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8671DBE-815D-445D-A1E1-CB49248B9C0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1915" y="4144918"/>
                <a:ext cx="34297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CEFCAB-33A1-4F8E-8964-659D8EBF9AFA}"/>
                  </a:ext>
                </a:extLst>
              </p14:cNvPr>
              <p14:cNvContentPartPr/>
              <p14:nvPr/>
            </p14:nvContentPartPr>
            <p14:xfrm>
              <a:off x="708795" y="4501678"/>
              <a:ext cx="493920" cy="87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CEFCAB-33A1-4F8E-8964-659D8EBF9A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4795" y="4393678"/>
                <a:ext cx="6015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DBF0FC-1299-4F51-B207-1D80EFAF91D1}"/>
                  </a:ext>
                </a:extLst>
              </p14:cNvPr>
              <p14:cNvContentPartPr/>
              <p14:nvPr/>
            </p14:nvContentPartPr>
            <p14:xfrm>
              <a:off x="467235" y="4302238"/>
              <a:ext cx="7183080" cy="1400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DBF0FC-1299-4F51-B207-1D80EFAF91D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8595" y="4293238"/>
                <a:ext cx="7200720" cy="14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9916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913"/>
      </a:accent1>
      <a:accent2>
        <a:srgbClr val="F04E30"/>
      </a:accent2>
      <a:accent3>
        <a:srgbClr val="EE3D96"/>
      </a:accent3>
      <a:accent4>
        <a:srgbClr val="213463"/>
      </a:accent4>
      <a:accent5>
        <a:srgbClr val="0072BC"/>
      </a:accent5>
      <a:accent6>
        <a:srgbClr val="77A02E"/>
      </a:accent6>
      <a:hlink>
        <a:srgbClr val="712C86"/>
      </a:hlink>
      <a:folHlink>
        <a:srgbClr val="4A273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>
        <a:normAutofit/>
      </a:bodyPr>
      <a:lstStyle>
        <a:defPPr algn="l">
          <a:lnSpc>
            <a:spcPct val="150000"/>
          </a:lnSpc>
          <a:spcBef>
            <a:spcPts val="0"/>
          </a:spcBef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F869651CBED4AB058FE7F9F3ED0A7" ma:contentTypeVersion="12" ma:contentTypeDescription="Create a new document." ma:contentTypeScope="" ma:versionID="4d2278145f69b04a6aa354373f576254">
  <xsd:schema xmlns:xsd="http://www.w3.org/2001/XMLSchema" xmlns:xs="http://www.w3.org/2001/XMLSchema" xmlns:p="http://schemas.microsoft.com/office/2006/metadata/properties" xmlns:ns3="4aea5d07-0eb0-44bf-96eb-22637babf967" xmlns:ns4="2ffa5dc2-4451-4ee2-b115-33f870a805e6" targetNamespace="http://schemas.microsoft.com/office/2006/metadata/properties" ma:root="true" ma:fieldsID="4d505c652c9c26ea470dd0569b63a41f" ns3:_="" ns4:_="">
    <xsd:import namespace="4aea5d07-0eb0-44bf-96eb-22637babf967"/>
    <xsd:import namespace="2ffa5dc2-4451-4ee2-b115-33f870a805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a5d07-0eb0-44bf-96eb-22637babf9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a5dc2-4451-4ee2-b115-33f870a805e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8DB7E2-2B04-4E1A-BA92-D54872DEB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a5d07-0eb0-44bf-96eb-22637babf967"/>
    <ds:schemaRef ds:uri="2ffa5dc2-4451-4ee2-b115-33f870a805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D725B9-3A9D-43E0-826C-182FB51B89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843166-BE1C-42DD-ACE0-B1452D04D5A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ffa5dc2-4451-4ee2-b115-33f870a805e6"/>
    <ds:schemaRef ds:uri="4aea5d07-0eb0-44bf-96eb-22637babf96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2310</Words>
  <Application>Microsoft Office PowerPoint</Application>
  <PresentationFormat>Widescreen</PresentationFormat>
  <Paragraphs>425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Georgia</vt:lpstr>
      <vt:lpstr>Segoe UI</vt:lpstr>
      <vt:lpstr>Segoe UI Black</vt:lpstr>
      <vt:lpstr>Segoe UI Light</vt:lpstr>
      <vt:lpstr>Segoe UI Semibold</vt:lpstr>
      <vt:lpstr>Segoe UI Symbol</vt:lpstr>
      <vt:lpstr>Symbol</vt:lpstr>
      <vt:lpstr>1_Office Theme</vt:lpstr>
      <vt:lpstr>NZS 8134:2021 Ngā paerewa Health and disability services standard</vt:lpstr>
      <vt:lpstr>Manatū Hauora Ministry of Health karakia</vt:lpstr>
      <vt:lpstr>Haeremai Welcome - Intro</vt:lpstr>
      <vt:lpstr>Housekeeping</vt:lpstr>
      <vt:lpstr>Focus for this session</vt:lpstr>
      <vt:lpstr>The backstory</vt:lpstr>
      <vt:lpstr>The DAA Handbook is currently being reviewed, but the[intent of the] principles and code of conduct remains the same</vt:lpstr>
      <vt:lpstr>Our group, Te Apārangi, was established to direct this work of reviewing a number of criterion</vt:lpstr>
      <vt:lpstr>The 2008 standard is outcome-focused</vt:lpstr>
      <vt:lpstr>The 2021 standard is also outcome-focussed</vt:lpstr>
      <vt:lpstr>PowerPoint Presentation</vt:lpstr>
      <vt:lpstr>If you need further direction, there are a number of places you can go to determine the intent </vt:lpstr>
      <vt:lpstr>Let’s look at 1.1 Pae Ora …</vt:lpstr>
      <vt:lpstr>How do we do determine compliance for this?</vt:lpstr>
      <vt:lpstr>The answers are (largely) in the Sector Guidance on the Ministry’s website</vt:lpstr>
      <vt:lpstr>Within 1.1 Pae Ora – Ngā paereru Criteria 1.1.3 is new to HDSS users</vt:lpstr>
      <vt:lpstr>Other ideas</vt:lpstr>
      <vt:lpstr>Te Arawhiti The Office for Māori Crown Relations’ capability framework also provides good steps that an organisation can be adapted and used by service providers to recruit and retain Māori staff</vt:lpstr>
      <vt:lpstr>PowerPoint Presentation</vt:lpstr>
      <vt:lpstr>PowerPoint Presentation</vt:lpstr>
      <vt:lpstr>2.3 Whakahaerenga ratonga Service management</vt:lpstr>
      <vt:lpstr>Context and intent can also be gleaned from the tripart outcome statements</vt:lpstr>
      <vt:lpstr>2.3 Whakahaerenga ratonga Service management</vt:lpstr>
      <vt:lpstr>There are many was to engage with te reo Māori</vt:lpstr>
      <vt:lpstr>More reo resources</vt:lpstr>
      <vt:lpstr>One of the key things the 2021 standard is asking for is greater evidence that service providers are developing/strengthening and maintaining relationships with Māori</vt:lpstr>
      <vt:lpstr>Question for the audience</vt:lpstr>
      <vt:lpstr>Remember… </vt:lpstr>
      <vt:lpstr>Pātai? </vt:lpstr>
      <vt:lpstr>What’s next</vt:lpstr>
      <vt:lpstr>PowerPoint Presentation</vt:lpstr>
      <vt:lpstr>PowerPoint Presentation</vt:lpstr>
      <vt:lpstr>Thank you for joining!</vt:lpstr>
      <vt:lpstr>Manatū Hauora Ministry of Health karakia</vt:lpstr>
      <vt:lpstr>Notes</vt:lpstr>
      <vt:lpstr>Our group, Te Apārangi, was established to direct this work</vt:lpstr>
      <vt:lpstr>… some of it is not new</vt:lpstr>
      <vt:lpstr>… some of it is partially new</vt:lpstr>
      <vt:lpstr>… some of it is new to only some of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Ngā Paerewa Health and disability services standard 2021 Te Tiriti o Waitangi related criteria for auditors</dc:title>
  <dc:creator>Ministry of Health</dc:creator>
  <cp:lastModifiedBy>Ministry of Health</cp:lastModifiedBy>
  <cp:revision>9</cp:revision>
  <dcterms:created xsi:type="dcterms:W3CDTF">2021-07-20T23:27:42Z</dcterms:created>
  <dcterms:modified xsi:type="dcterms:W3CDTF">2021-09-14T22:38:39Z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0x010100FA4F869651CBED4AB058FE7F9F3ED0A7</vt:lpwstr>
  </property>
</Properties>
</file>